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57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>
        <p:scale>
          <a:sx n="84" d="100"/>
          <a:sy n="84" d="100"/>
        </p:scale>
        <p:origin x="145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E9210-CCB1-4E48-886C-21DC30B8C8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8EC74-B171-4765-A9A3-400A2BCD37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22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02BC-6F26-BA71-04A8-9B3D6882D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6249D-DBBA-A918-4AA0-CB4135E33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70F1-6779-40DC-C3DA-FD849C6B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C615D-9C96-6193-D106-561499FD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9F7D-DE9E-3520-D594-A72F7230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53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5581-8846-63B2-3A78-B082FCD5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C223C-CF7F-0204-A9C3-63D67A18E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471F-0267-7BE3-08AC-42E3AC12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B0A5D-BB33-7C16-7716-ADD7BA7A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588EA-F4F2-05A9-FD53-E4D39A76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06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0F437-D647-A5B8-7C0B-97CB02A54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BBA7D-8CAA-C2DF-4014-13A947B1A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4EBE0-1CFE-EFC6-061A-E8266830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A6E73-A6F6-74B1-3E11-6FD65DDA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5D682-B156-8B7E-F197-46F36D8F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71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0F12-184C-F7E9-7F36-6A63C762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A602E-0BEC-1AA3-6EC2-97B19B66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B6D5C-D993-5EF6-49EF-25BC8AAB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482A9-7C04-C806-4F5E-E63FCCA3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F4CBB-5C84-E11D-489A-3DB27658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14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A90B-BBF1-08B3-7566-45AE6956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01A06-B79F-9C93-BD3F-602F4B72D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3642D-E02A-29C3-CE54-6E9EA360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AD20-63C4-50CB-909D-6945ED23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4720D-4E35-D1C8-0863-7B4C2060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3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85F3-601E-B309-2A69-60F60190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F93C-8F0D-36E7-249D-CF08E76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AEC5E-DB92-494F-C195-5CAD72D99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64D31-14AA-CFFC-1B71-D2A0959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1C421-480D-2E50-B25F-A1646A78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DB1DD-DB3C-A3D7-F208-F98FBD90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1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A0F0-DB7E-C34D-2519-9E95E2C1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831D2-8986-4073-6FD6-F2BA8B11B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AB248-8BF2-7F24-951B-F802B4B68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7524-820A-5170-4089-F6402A358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5AB7C-90B3-4969-4FD0-02A38169E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6BCFF-3D92-A34C-F17B-2B3AE795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FC4C0A-00E1-B76A-5592-27F9013C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58866-74EF-E196-B6DA-7CDD47F8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15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1DDB-7CFA-226E-C27D-65B5BAD2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F889B-E3B7-6D45-AD77-3E3C882F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2339A-B2C4-E9EF-1C47-7C9EB5FF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590BC-A2C3-2A11-E3DD-B3C11A4B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68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C727F-2762-DC19-F67D-F57FFD1F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CB549-D84E-F871-4F4D-3D83F725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3847-8E34-9667-765E-E8C67433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39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FE14-0F1F-4F5A-247A-CECF7D34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A280B-1C04-D948-CD77-C2975684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A5BFF-2805-0009-2373-C6CD27C62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B5A3F-2208-44F8-42BB-86C52F22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C9B32-16D7-BA4B-23D8-1E764D19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72EBD-FD80-6E44-78FF-C3BF8083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90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36BD-67E4-B91B-DA28-D654644C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71722-3483-39F8-AE10-87D400446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760C1-1F4E-86D6-00C5-54A7C309D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67428-9AA6-D753-8374-7B8C9A13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1A9AA-80C0-1F80-F9CE-46CD3760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6A123-3390-EF22-45BE-9801573D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06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75DC3-FF99-1B86-2FED-413131D7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B063E-CE57-1445-5B17-8DDD3A46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A2CF-63BC-6972-B8C7-776922651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66E5C-8DEB-40CF-9668-EEA13FC8371F}" type="datetimeFigureOut">
              <a:rPr lang="en-CA" smtClean="0"/>
              <a:t>2024-10-07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A562-3837-F2A5-8FEF-9012E012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1FD44-FEE6-4561-4E4E-5B55DFE15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AE664E-8298-4BBA-A3CF-92BF457F7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985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D299-DA40-4099-E2DB-D06BD270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279" y="116879"/>
            <a:ext cx="11543441" cy="901210"/>
          </a:xfrm>
        </p:spPr>
        <p:txBody>
          <a:bodyPr>
            <a:noAutofit/>
          </a:bodyPr>
          <a:lstStyle/>
          <a:p>
            <a:r>
              <a:rPr lang="en-US" sz="2800" b="1" dirty="0"/>
              <a:t>Eocene-Early Miocene </a:t>
            </a:r>
            <a:r>
              <a:rPr lang="en-US" sz="2800" b="1" dirty="0" err="1"/>
              <a:t>paleotopography</a:t>
            </a:r>
            <a:r>
              <a:rPr lang="en-US" sz="2800" b="1" dirty="0"/>
              <a:t> of the Sierra Nevada-Great Basin-</a:t>
            </a:r>
            <a:r>
              <a:rPr lang="en-US" sz="2800" b="1" dirty="0" err="1"/>
              <a:t>Nevadaplano</a:t>
            </a:r>
            <a:r>
              <a:rPr lang="en-US" sz="2800" b="1" dirty="0"/>
              <a:t> based on widespread ash-flow tuffs and </a:t>
            </a:r>
            <a:r>
              <a:rPr lang="en-US" sz="2800" b="1" dirty="0" err="1"/>
              <a:t>paleovalleys</a:t>
            </a:r>
            <a:endParaRPr lang="en-CA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7402C-C033-B280-499E-36268F34E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18090"/>
            <a:ext cx="9144000" cy="411950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/>
              <a:t>By Christopher D. Henry, Nicholas H. </a:t>
            </a:r>
            <a:r>
              <a:rPr lang="en-US" sz="2900" dirty="0" err="1"/>
              <a:t>Hinz</a:t>
            </a:r>
            <a:r>
              <a:rPr lang="en-US" sz="2900" dirty="0"/>
              <a:t>, James E. Faulds, Joseph P. Colgan, David A. John, Elwood R. Brooks, Elizabeth J. Cassel, Larry J. Garside, David A. Davis, and Steven B. Castor</a:t>
            </a:r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4CE6B-5EAB-8F5E-BBF0-5DFD6A06E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3" y="1491916"/>
            <a:ext cx="6743335" cy="5297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E4150-0E9B-AB6C-3414-FCC28F514722}"/>
              </a:ext>
            </a:extLst>
          </p:cNvPr>
          <p:cNvSpPr txBox="1"/>
          <p:nvPr/>
        </p:nvSpPr>
        <p:spPr>
          <a:xfrm>
            <a:off x="6930189" y="1608794"/>
            <a:ext cx="51602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Campbell Creek tuff (</a:t>
            </a:r>
            <a:r>
              <a:rPr lang="en-US" dirty="0" err="1"/>
              <a:t>Tcc</a:t>
            </a:r>
            <a:r>
              <a:rPr lang="en-US" dirty="0"/>
              <a:t>; 28.9 Ma) erupted from Campbell Creek Caldera in </a:t>
            </a:r>
            <a:r>
              <a:rPr lang="en-US" dirty="0" err="1"/>
              <a:t>Desatoya</a:t>
            </a:r>
            <a:r>
              <a:rPr lang="en-US" dirty="0"/>
              <a:t> Mtns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flowed ~200 km west through </a:t>
            </a:r>
            <a:r>
              <a:rPr lang="en-US" sz="1400" dirty="0" err="1"/>
              <a:t>paleovalleys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Flowed ~215 km NE across major paleodivide and to Ruby Mountains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Flowed up to 100 km N and 60 km S, crossing several other </a:t>
            </a:r>
            <a:r>
              <a:rPr lang="en-US" sz="1400" dirty="0" err="1"/>
              <a:t>paleodivides</a:t>
            </a:r>
            <a:r>
              <a:rPr lang="en-US" sz="1400" dirty="0"/>
              <a:t> 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Bishop Tuff (760 ka) only flowed ~50 km from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other </a:t>
            </a:r>
            <a:r>
              <a:rPr lang="en-US" dirty="0" err="1"/>
              <a:t>paleotuffs</a:t>
            </a:r>
            <a:r>
              <a:rPr lang="en-US" dirty="0"/>
              <a:t> flowed far </a:t>
            </a:r>
            <a:r>
              <a:rPr lang="en-US" dirty="0" err="1"/>
              <a:t>downvalley</a:t>
            </a:r>
            <a:r>
              <a:rPr lang="en-US" dirty="0"/>
              <a:t>, but not so far E or N-S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How did </a:t>
            </a:r>
            <a:r>
              <a:rPr lang="en-CA" dirty="0" err="1"/>
              <a:t>Tcc</a:t>
            </a:r>
            <a:r>
              <a:rPr lang="en-CA" dirty="0"/>
              <a:t> spread so far?!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What does it tell us about timing of Sierra Nevada uplift and Nevada extension?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How low did the </a:t>
            </a:r>
            <a:r>
              <a:rPr lang="en-CA" dirty="0" err="1"/>
              <a:t>Nevadaplano</a:t>
            </a:r>
            <a:r>
              <a:rPr lang="en-CA" dirty="0"/>
              <a:t> gradient have to be in order to flow </a:t>
            </a:r>
            <a:r>
              <a:rPr lang="en-CA" dirty="0" err="1"/>
              <a:t>upvalley</a:t>
            </a:r>
            <a:r>
              <a:rPr lang="en-CA" dirty="0"/>
              <a:t> and cross the eastern </a:t>
            </a:r>
            <a:r>
              <a:rPr lang="en-CA" dirty="0" err="1"/>
              <a:t>paleodivide</a:t>
            </a:r>
            <a:r>
              <a:rPr lang="en-CA" dirty="0"/>
              <a:t>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A93D52-E829-9ED1-66DF-8956DEF568D6}"/>
              </a:ext>
            </a:extLst>
          </p:cNvPr>
          <p:cNvCxnSpPr>
            <a:cxnSpLocks/>
          </p:cNvCxnSpPr>
          <p:nvPr/>
        </p:nvCxnSpPr>
        <p:spPr>
          <a:xfrm flipH="1">
            <a:off x="3980734" y="2020745"/>
            <a:ext cx="3210713" cy="183623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3382AF-EA47-4E16-4FD1-C985352A4A33}"/>
              </a:ext>
            </a:extLst>
          </p:cNvPr>
          <p:cNvCxnSpPr>
            <a:cxnSpLocks/>
          </p:cNvCxnSpPr>
          <p:nvPr/>
        </p:nvCxnSpPr>
        <p:spPr>
          <a:xfrm flipH="1">
            <a:off x="3064933" y="3856980"/>
            <a:ext cx="4126514" cy="221987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3186-73F1-7307-0CDE-B00B6319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" y="234150"/>
            <a:ext cx="10515600" cy="51563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Nevadaplano</a:t>
            </a:r>
            <a:endParaRPr lang="en-C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690F-7248-1719-7424-0FB50B00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08" y="808098"/>
            <a:ext cx="10515600" cy="4351338"/>
          </a:xfrm>
        </p:spPr>
        <p:txBody>
          <a:bodyPr>
            <a:normAutofit/>
          </a:bodyPr>
          <a:lstStyle/>
          <a:p>
            <a:r>
              <a:rPr lang="en-US" sz="1600" dirty="0"/>
              <a:t>A made-up word (</a:t>
            </a:r>
            <a:r>
              <a:rPr lang="en-US" sz="1600" dirty="0" err="1"/>
              <a:t>DeCelles</a:t>
            </a:r>
            <a:r>
              <a:rPr lang="en-US" sz="1600" dirty="0"/>
              <a:t>, 2004)</a:t>
            </a:r>
          </a:p>
          <a:p>
            <a:r>
              <a:rPr lang="en-US" sz="1600" dirty="0"/>
              <a:t>A high plateau that covered parts of NV, ID, and UT in the late Mesozoic-mid Cenozoic</a:t>
            </a:r>
          </a:p>
          <a:p>
            <a:r>
              <a:rPr lang="en-US" sz="1600" dirty="0"/>
              <a:t>Great Basin was erosional highland in mid-Cenozoic – with a N-S paleodivide in eastern NV</a:t>
            </a:r>
          </a:p>
          <a:p>
            <a:r>
              <a:rPr lang="en-US" sz="1600" dirty="0"/>
              <a:t>Uplift dominantly result of Sevier (late Cretaceous) contraction in north, combined Sevier-Laramide (late Cretaceous-early Cenozoic) contraction in south</a:t>
            </a:r>
          </a:p>
          <a:p>
            <a:r>
              <a:rPr lang="en-US" sz="1600" dirty="0"/>
              <a:t>Rivers drained to west and east</a:t>
            </a:r>
          </a:p>
          <a:p>
            <a:r>
              <a:rPr lang="en-US" sz="1600" dirty="0"/>
              <a:t>Elevation of highland and Sierra Nevada in middle Cenozoic is debated</a:t>
            </a:r>
          </a:p>
          <a:p>
            <a:endParaRPr lang="en-US" sz="1600" dirty="0"/>
          </a:p>
          <a:p>
            <a:r>
              <a:rPr lang="en-US" sz="1600" dirty="0"/>
              <a:t>Distribution of Oligocene </a:t>
            </a:r>
            <a:r>
              <a:rPr lang="en-US" sz="1600" dirty="0" err="1"/>
              <a:t>Tcc</a:t>
            </a:r>
            <a:r>
              <a:rPr lang="en-US" sz="1600" dirty="0"/>
              <a:t> used to help constrain origin and extent of Nevadaplano</a:t>
            </a:r>
          </a:p>
          <a:p>
            <a:endParaRPr lang="en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C7030-A534-7F7D-1831-5E2BFBB7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104" y="2148840"/>
            <a:ext cx="3476088" cy="470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4545D-A66D-3C60-172C-64AF1D6A9795}"/>
              </a:ext>
            </a:extLst>
          </p:cNvPr>
          <p:cNvSpPr txBox="1"/>
          <p:nvPr/>
        </p:nvSpPr>
        <p:spPr>
          <a:xfrm>
            <a:off x="9063990" y="6611779"/>
            <a:ext cx="1303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Say and </a:t>
            </a:r>
            <a:r>
              <a:rPr lang="en-US" sz="1000" dirty="0" err="1"/>
              <a:t>Zuza</a:t>
            </a:r>
            <a:r>
              <a:rPr lang="en-US" sz="1000" dirty="0"/>
              <a:t>, 2020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24306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FB05-2A11-1567-8880-F78AD0431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562D-80E2-20A3-D4F8-4CD1CEE1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" y="234150"/>
            <a:ext cx="10515600" cy="51563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Tuff of Campbell Creek</a:t>
            </a:r>
            <a:endParaRPr lang="en-C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745EE-1F87-5259-57E5-1E1DDD7F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" y="617975"/>
            <a:ext cx="7306515" cy="4351338"/>
          </a:xfrm>
        </p:spPr>
        <p:txBody>
          <a:bodyPr>
            <a:normAutofit/>
          </a:bodyPr>
          <a:lstStyle/>
          <a:p>
            <a:r>
              <a:rPr lang="en-US" sz="1600" dirty="0"/>
              <a:t>28.9 Ma ash-flow tuff</a:t>
            </a:r>
          </a:p>
          <a:p>
            <a:r>
              <a:rPr lang="en-US" sz="1600" dirty="0"/>
              <a:t>Compositionally distinct – </a:t>
            </a:r>
            <a:r>
              <a:rPr lang="en-US" sz="1600" b="1" dirty="0"/>
              <a:t>correlated across NV </a:t>
            </a:r>
            <a:r>
              <a:rPr lang="en-US" sz="1600" dirty="0"/>
              <a:t>based on stratigraphic position, phenocryst assemblage, composition, </a:t>
            </a:r>
            <a:r>
              <a:rPr lang="en-US" sz="1600" baseline="30000" dirty="0"/>
              <a:t>40</a:t>
            </a:r>
            <a:r>
              <a:rPr lang="en-US" sz="1600" dirty="0"/>
              <a:t>Ar/</a:t>
            </a:r>
            <a:r>
              <a:rPr lang="en-US" sz="1600" baseline="30000" dirty="0"/>
              <a:t>39</a:t>
            </a:r>
            <a:r>
              <a:rPr lang="en-US" sz="1600" dirty="0"/>
              <a:t>Ar age, and paleomagnetic direction</a:t>
            </a:r>
          </a:p>
          <a:p>
            <a:r>
              <a:rPr lang="en-US" sz="1600" dirty="0"/>
              <a:t>Compositionally homogeneous, high-SiO</a:t>
            </a:r>
            <a:r>
              <a:rPr lang="en-US" sz="1600" baseline="-25000" dirty="0"/>
              <a:t>2</a:t>
            </a:r>
            <a:r>
              <a:rPr lang="en-US" sz="1600" dirty="0"/>
              <a:t> rhyolite</a:t>
            </a:r>
          </a:p>
          <a:p>
            <a:r>
              <a:rPr lang="en-US" sz="1600" dirty="0"/>
              <a:t>Has low Zr and Nb concentrations - distinct from other tuffs in Great Basin</a:t>
            </a:r>
          </a:p>
          <a:p>
            <a:pPr lvl="1"/>
            <a:r>
              <a:rPr lang="en-US" sz="1200" dirty="0"/>
              <a:t>Overlapping tuffs (</a:t>
            </a:r>
            <a:r>
              <a:rPr lang="en-US" sz="1200" dirty="0" err="1"/>
              <a:t>Toiyabe</a:t>
            </a:r>
            <a:r>
              <a:rPr lang="en-US" sz="1200" dirty="0"/>
              <a:t> and Big Cottonwood Canyon) are different ages and petrographically/compositionally distinct</a:t>
            </a:r>
          </a:p>
          <a:p>
            <a:r>
              <a:rPr lang="en-US" sz="1600" dirty="0"/>
              <a:t>Distinctive characteristic remanent magnetization (CHRM)</a:t>
            </a:r>
          </a:p>
          <a:p>
            <a:pPr lvl="1"/>
            <a:r>
              <a:rPr lang="en-US" sz="1200" dirty="0" err="1"/>
              <a:t>Paleomag</a:t>
            </a:r>
            <a:r>
              <a:rPr lang="en-US" sz="1200" dirty="0"/>
              <a:t> sites in </a:t>
            </a:r>
            <a:r>
              <a:rPr lang="en-US" sz="1200" dirty="0" err="1"/>
              <a:t>Tcc</a:t>
            </a:r>
            <a:r>
              <a:rPr lang="en-US" sz="1200" dirty="0"/>
              <a:t> in western Nevada have mean 206.1° declination and -43.0 ° inclination</a:t>
            </a:r>
          </a:p>
          <a:p>
            <a:pPr lvl="1"/>
            <a:r>
              <a:rPr lang="en-US" sz="1200" dirty="0"/>
              <a:t>Within error of sites in NE Nevada (203.6 ° and -44.1 °), suggesting they are same deposit</a:t>
            </a:r>
          </a:p>
          <a:p>
            <a:pPr lvl="1"/>
            <a:r>
              <a:rPr lang="en-US" sz="1200" dirty="0"/>
              <a:t>Does anyone else want to explain this?!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FAD82-6560-4111-BD7E-54B59F8D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02" y="0"/>
            <a:ext cx="4537598" cy="3241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68229-4EB1-B6AA-8A31-C7B343B7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79" y="3223700"/>
            <a:ext cx="4355921" cy="410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98797-CFAE-8DD4-D4EC-E706898F9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58" y="3924018"/>
            <a:ext cx="4639551" cy="2858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985B-2162-A396-1BEE-FC741CB53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658" y="3669473"/>
            <a:ext cx="4130090" cy="31127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7CACEB-F5B0-004D-220A-26069927CFFD}"/>
              </a:ext>
            </a:extLst>
          </p:cNvPr>
          <p:cNvSpPr txBox="1"/>
          <p:nvPr/>
        </p:nvSpPr>
        <p:spPr>
          <a:xfrm>
            <a:off x="6897350" y="5766594"/>
            <a:ext cx="1145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/>
              <a:t>Tcc</a:t>
            </a:r>
            <a:r>
              <a:rPr lang="en-US" sz="1000" dirty="0"/>
              <a:t> outcrop in Caetano caldera. Upper nonwelded tuff likely stripped by erosion.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65073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65978-D44D-6DE3-EBD5-97DE95AA1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B257-17BF-0BD2-C718-4674CC8C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" y="234150"/>
            <a:ext cx="10515600" cy="51563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Distribution</a:t>
            </a:r>
            <a:endParaRPr lang="en-C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015C-C56A-A7E6-4B69-FC1DF1A5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9789"/>
            <a:ext cx="5174428" cy="4351338"/>
          </a:xfrm>
        </p:spPr>
        <p:txBody>
          <a:bodyPr>
            <a:normAutofit/>
          </a:bodyPr>
          <a:lstStyle/>
          <a:p>
            <a:r>
              <a:rPr lang="en-US" sz="1600" dirty="0"/>
              <a:t>Distributed across at least 55,000 km</a:t>
            </a:r>
            <a:r>
              <a:rPr lang="en-US" sz="1600" baseline="30000" dirty="0"/>
              <a:t>2</a:t>
            </a:r>
            <a:r>
              <a:rPr lang="en-US" sz="1600" dirty="0"/>
              <a:t> from Sierras to Ruby Mountains</a:t>
            </a:r>
          </a:p>
          <a:p>
            <a:pPr lvl="1"/>
            <a:r>
              <a:rPr lang="en-US" sz="1200" dirty="0"/>
              <a:t>Including ~100 km east of interpreted drainage divide (Henry, 2008)</a:t>
            </a:r>
          </a:p>
          <a:p>
            <a:r>
              <a:rPr lang="en-US" sz="1600" dirty="0" err="1"/>
              <a:t>Paleoflow</a:t>
            </a:r>
            <a:r>
              <a:rPr lang="en-US" sz="1600" dirty="0"/>
              <a:t> was approx. 200 km west and 215 NE, corrected for extension</a:t>
            </a:r>
          </a:p>
          <a:p>
            <a:r>
              <a:rPr lang="en-US" sz="1600" dirty="0"/>
              <a:t>Extent to E (</a:t>
            </a:r>
            <a:r>
              <a:rPr lang="en-US" sz="1600" dirty="0" err="1"/>
              <a:t>ie</a:t>
            </a:r>
            <a:r>
              <a:rPr lang="en-US" sz="1600" dirty="0"/>
              <a:t>. upstream) and NNW (</a:t>
            </a:r>
            <a:r>
              <a:rPr lang="en-US" sz="1600" dirty="0" err="1"/>
              <a:t>ie</a:t>
            </a:r>
            <a:r>
              <a:rPr lang="en-US" sz="1600" dirty="0"/>
              <a:t>. perpendicular to </a:t>
            </a:r>
            <a:r>
              <a:rPr lang="en-US" sz="1600" dirty="0" err="1"/>
              <a:t>paleovalleys</a:t>
            </a:r>
            <a:r>
              <a:rPr lang="en-US" sz="1600" dirty="0"/>
              <a:t>) much greater than other tuffs in central Nevada caldera belt</a:t>
            </a:r>
          </a:p>
          <a:p>
            <a:pPr lvl="1"/>
            <a:r>
              <a:rPr lang="en-US" sz="1200" dirty="0"/>
              <a:t>Across 5 major </a:t>
            </a:r>
            <a:r>
              <a:rPr lang="en-US" sz="1200" dirty="0" err="1"/>
              <a:t>paleovalleys</a:t>
            </a:r>
            <a:endParaRPr lang="en-US" sz="1200" dirty="0"/>
          </a:p>
          <a:p>
            <a:pPr lvl="1"/>
            <a:r>
              <a:rPr lang="en-US" sz="1200" dirty="0"/>
              <a:t>Nine hill tuff is the only comparable deposit</a:t>
            </a:r>
          </a:p>
          <a:p>
            <a:r>
              <a:rPr lang="en-US" sz="1600" dirty="0"/>
              <a:t>Potential causes (all theories, none investigated):</a:t>
            </a:r>
          </a:p>
          <a:p>
            <a:pPr lvl="1"/>
            <a:r>
              <a:rPr lang="en-US" sz="1200" dirty="0"/>
              <a:t>Low viscosity, high temp </a:t>
            </a:r>
          </a:p>
          <a:p>
            <a:pPr lvl="1"/>
            <a:r>
              <a:rPr lang="en-US" sz="1200" dirty="0"/>
              <a:t>High eruptive column</a:t>
            </a:r>
          </a:p>
          <a:p>
            <a:pPr lvl="1"/>
            <a:r>
              <a:rPr lang="en-US" sz="1200" dirty="0"/>
              <a:t>Low intervalley relief due to infill from past eruptions</a:t>
            </a:r>
          </a:p>
          <a:p>
            <a:pPr lvl="1"/>
            <a:endParaRPr lang="en-US" sz="1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42FF8A-3F14-BB5C-D634-E9E7D5EDE2D0}"/>
              </a:ext>
            </a:extLst>
          </p:cNvPr>
          <p:cNvGrpSpPr/>
          <p:nvPr/>
        </p:nvGrpSpPr>
        <p:grpSpPr>
          <a:xfrm>
            <a:off x="5253313" y="625219"/>
            <a:ext cx="6842435" cy="5375182"/>
            <a:chOff x="5253313" y="113297"/>
            <a:chExt cx="6842435" cy="53751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145884-3CF4-4702-BEB1-6587EF9D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3313" y="113297"/>
              <a:ext cx="6842435" cy="5375182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2F5B45-D513-A3C9-ED35-65C52E22C04C}"/>
                </a:ext>
              </a:extLst>
            </p:cNvPr>
            <p:cNvSpPr/>
            <p:nvPr/>
          </p:nvSpPr>
          <p:spPr>
            <a:xfrm>
              <a:off x="7459611" y="363148"/>
              <a:ext cx="4481535" cy="3039887"/>
            </a:xfrm>
            <a:custGeom>
              <a:avLst/>
              <a:gdLst>
                <a:gd name="connsiteX0" fmla="*/ 307818 w 4590199"/>
                <a:gd name="connsiteY0" fmla="*/ 1367073 h 3141552"/>
                <a:gd name="connsiteX1" fmla="*/ 353085 w 4590199"/>
                <a:gd name="connsiteY1" fmla="*/ 1376126 h 3141552"/>
                <a:gd name="connsiteX2" fmla="*/ 389299 w 4590199"/>
                <a:gd name="connsiteY2" fmla="*/ 1385180 h 3141552"/>
                <a:gd name="connsiteX3" fmla="*/ 534155 w 4590199"/>
                <a:gd name="connsiteY3" fmla="*/ 1403287 h 3141552"/>
                <a:gd name="connsiteX4" fmla="*/ 742384 w 4590199"/>
                <a:gd name="connsiteY4" fmla="*/ 1430447 h 3141552"/>
                <a:gd name="connsiteX5" fmla="*/ 1330860 w 4590199"/>
                <a:gd name="connsiteY5" fmla="*/ 1421394 h 3141552"/>
                <a:gd name="connsiteX6" fmla="*/ 1367074 w 4590199"/>
                <a:gd name="connsiteY6" fmla="*/ 1403287 h 3141552"/>
                <a:gd name="connsiteX7" fmla="*/ 1430448 w 4590199"/>
                <a:gd name="connsiteY7" fmla="*/ 1385180 h 3141552"/>
                <a:gd name="connsiteX8" fmla="*/ 1611517 w 4590199"/>
                <a:gd name="connsiteY8" fmla="*/ 1367073 h 3141552"/>
                <a:gd name="connsiteX9" fmla="*/ 1674891 w 4590199"/>
                <a:gd name="connsiteY9" fmla="*/ 1339913 h 3141552"/>
                <a:gd name="connsiteX10" fmla="*/ 1747319 w 4590199"/>
                <a:gd name="connsiteY10" fmla="*/ 1330859 h 3141552"/>
                <a:gd name="connsiteX11" fmla="*/ 1837854 w 4590199"/>
                <a:gd name="connsiteY11" fmla="*/ 1312752 h 3141552"/>
                <a:gd name="connsiteX12" fmla="*/ 1892175 w 4590199"/>
                <a:gd name="connsiteY12" fmla="*/ 1303699 h 3141552"/>
                <a:gd name="connsiteX13" fmla="*/ 1982709 w 4590199"/>
                <a:gd name="connsiteY13" fmla="*/ 1258431 h 3141552"/>
                <a:gd name="connsiteX14" fmla="*/ 2027977 w 4590199"/>
                <a:gd name="connsiteY14" fmla="*/ 1213164 h 3141552"/>
                <a:gd name="connsiteX15" fmla="*/ 2073244 w 4590199"/>
                <a:gd name="connsiteY15" fmla="*/ 1176950 h 3141552"/>
                <a:gd name="connsiteX16" fmla="*/ 2100404 w 4590199"/>
                <a:gd name="connsiteY16" fmla="*/ 1158843 h 3141552"/>
                <a:gd name="connsiteX17" fmla="*/ 2154725 w 4590199"/>
                <a:gd name="connsiteY17" fmla="*/ 1104523 h 3141552"/>
                <a:gd name="connsiteX18" fmla="*/ 2218099 w 4590199"/>
                <a:gd name="connsiteY18" fmla="*/ 1059255 h 3141552"/>
                <a:gd name="connsiteX19" fmla="*/ 2272420 w 4590199"/>
                <a:gd name="connsiteY19" fmla="*/ 1023041 h 3141552"/>
                <a:gd name="connsiteX20" fmla="*/ 2417276 w 4590199"/>
                <a:gd name="connsiteY20" fmla="*/ 941560 h 3141552"/>
                <a:gd name="connsiteX21" fmla="*/ 2453489 w 4590199"/>
                <a:gd name="connsiteY21" fmla="*/ 914400 h 3141552"/>
                <a:gd name="connsiteX22" fmla="*/ 2498757 w 4590199"/>
                <a:gd name="connsiteY22" fmla="*/ 896293 h 3141552"/>
                <a:gd name="connsiteX23" fmla="*/ 2607398 w 4590199"/>
                <a:gd name="connsiteY23" fmla="*/ 860079 h 3141552"/>
                <a:gd name="connsiteX24" fmla="*/ 2670773 w 4590199"/>
                <a:gd name="connsiteY24" fmla="*/ 832919 h 3141552"/>
                <a:gd name="connsiteX25" fmla="*/ 2752254 w 4590199"/>
                <a:gd name="connsiteY25" fmla="*/ 769544 h 3141552"/>
                <a:gd name="connsiteX26" fmla="*/ 2906163 w 4590199"/>
                <a:gd name="connsiteY26" fmla="*/ 669956 h 3141552"/>
                <a:gd name="connsiteX27" fmla="*/ 2987644 w 4590199"/>
                <a:gd name="connsiteY27" fmla="*/ 606582 h 3141552"/>
                <a:gd name="connsiteX28" fmla="*/ 3023858 w 4590199"/>
                <a:gd name="connsiteY28" fmla="*/ 588475 h 3141552"/>
                <a:gd name="connsiteX29" fmla="*/ 3096285 w 4590199"/>
                <a:gd name="connsiteY29" fmla="*/ 516047 h 3141552"/>
                <a:gd name="connsiteX30" fmla="*/ 3177767 w 4590199"/>
                <a:gd name="connsiteY30" fmla="*/ 425513 h 3141552"/>
                <a:gd name="connsiteX31" fmla="*/ 3295462 w 4590199"/>
                <a:gd name="connsiteY31" fmla="*/ 353085 h 3141552"/>
                <a:gd name="connsiteX32" fmla="*/ 3358836 w 4590199"/>
                <a:gd name="connsiteY32" fmla="*/ 307818 h 3141552"/>
                <a:gd name="connsiteX33" fmla="*/ 3413157 w 4590199"/>
                <a:gd name="connsiteY33" fmla="*/ 271604 h 3141552"/>
                <a:gd name="connsiteX34" fmla="*/ 3503691 w 4590199"/>
                <a:gd name="connsiteY34" fmla="*/ 235390 h 3141552"/>
                <a:gd name="connsiteX35" fmla="*/ 3576119 w 4590199"/>
                <a:gd name="connsiteY35" fmla="*/ 199176 h 3141552"/>
                <a:gd name="connsiteX36" fmla="*/ 3630440 w 4590199"/>
                <a:gd name="connsiteY36" fmla="*/ 172016 h 3141552"/>
                <a:gd name="connsiteX37" fmla="*/ 3693814 w 4590199"/>
                <a:gd name="connsiteY37" fmla="*/ 153909 h 3141552"/>
                <a:gd name="connsiteX38" fmla="*/ 3730028 w 4590199"/>
                <a:gd name="connsiteY38" fmla="*/ 135802 h 3141552"/>
                <a:gd name="connsiteX39" fmla="*/ 3775295 w 4590199"/>
                <a:gd name="connsiteY39" fmla="*/ 126748 h 3141552"/>
                <a:gd name="connsiteX40" fmla="*/ 3856777 w 4590199"/>
                <a:gd name="connsiteY40" fmla="*/ 90534 h 3141552"/>
                <a:gd name="connsiteX41" fmla="*/ 3938258 w 4590199"/>
                <a:gd name="connsiteY41" fmla="*/ 72427 h 3141552"/>
                <a:gd name="connsiteX42" fmla="*/ 3992579 w 4590199"/>
                <a:gd name="connsiteY42" fmla="*/ 54321 h 3141552"/>
                <a:gd name="connsiteX43" fmla="*/ 4083113 w 4590199"/>
                <a:gd name="connsiteY43" fmla="*/ 36214 h 3141552"/>
                <a:gd name="connsiteX44" fmla="*/ 4146487 w 4590199"/>
                <a:gd name="connsiteY44" fmla="*/ 27160 h 3141552"/>
                <a:gd name="connsiteX45" fmla="*/ 4309450 w 4590199"/>
                <a:gd name="connsiteY45" fmla="*/ 0 h 3141552"/>
                <a:gd name="connsiteX46" fmla="*/ 4463359 w 4590199"/>
                <a:gd name="connsiteY46" fmla="*/ 27160 h 3141552"/>
                <a:gd name="connsiteX47" fmla="*/ 4535786 w 4590199"/>
                <a:gd name="connsiteY47" fmla="*/ 99588 h 3141552"/>
                <a:gd name="connsiteX48" fmla="*/ 4562947 w 4590199"/>
                <a:gd name="connsiteY48" fmla="*/ 126748 h 3141552"/>
                <a:gd name="connsiteX49" fmla="*/ 4590107 w 4590199"/>
                <a:gd name="connsiteY49" fmla="*/ 190123 h 3141552"/>
                <a:gd name="connsiteX50" fmla="*/ 4526733 w 4590199"/>
                <a:gd name="connsiteY50" fmla="*/ 289711 h 3141552"/>
                <a:gd name="connsiteX51" fmla="*/ 4481466 w 4590199"/>
                <a:gd name="connsiteY51" fmla="*/ 325924 h 3141552"/>
                <a:gd name="connsiteX52" fmla="*/ 4445252 w 4590199"/>
                <a:gd name="connsiteY52" fmla="*/ 334978 h 3141552"/>
                <a:gd name="connsiteX53" fmla="*/ 4409038 w 4590199"/>
                <a:gd name="connsiteY53" fmla="*/ 371192 h 3141552"/>
                <a:gd name="connsiteX54" fmla="*/ 4354717 w 4590199"/>
                <a:gd name="connsiteY54" fmla="*/ 398352 h 3141552"/>
                <a:gd name="connsiteX55" fmla="*/ 4273236 w 4590199"/>
                <a:gd name="connsiteY55" fmla="*/ 425513 h 3141552"/>
                <a:gd name="connsiteX56" fmla="*/ 4173648 w 4590199"/>
                <a:gd name="connsiteY56" fmla="*/ 452673 h 3141552"/>
                <a:gd name="connsiteX57" fmla="*/ 4128380 w 4590199"/>
                <a:gd name="connsiteY57" fmla="*/ 488887 h 3141552"/>
                <a:gd name="connsiteX58" fmla="*/ 4101220 w 4590199"/>
                <a:gd name="connsiteY58" fmla="*/ 497940 h 3141552"/>
                <a:gd name="connsiteX59" fmla="*/ 4037846 w 4590199"/>
                <a:gd name="connsiteY59" fmla="*/ 525101 h 3141552"/>
                <a:gd name="connsiteX60" fmla="*/ 4010685 w 4590199"/>
                <a:gd name="connsiteY60" fmla="*/ 543208 h 3141552"/>
                <a:gd name="connsiteX61" fmla="*/ 3920151 w 4590199"/>
                <a:gd name="connsiteY61" fmla="*/ 579422 h 3141552"/>
                <a:gd name="connsiteX62" fmla="*/ 3892990 w 4590199"/>
                <a:gd name="connsiteY62" fmla="*/ 597528 h 3141552"/>
                <a:gd name="connsiteX63" fmla="*/ 3847723 w 4590199"/>
                <a:gd name="connsiteY63" fmla="*/ 615635 h 3141552"/>
                <a:gd name="connsiteX64" fmla="*/ 3784349 w 4590199"/>
                <a:gd name="connsiteY64" fmla="*/ 651849 h 3141552"/>
                <a:gd name="connsiteX65" fmla="*/ 3675707 w 4590199"/>
                <a:gd name="connsiteY65" fmla="*/ 688063 h 3141552"/>
                <a:gd name="connsiteX66" fmla="*/ 3648547 w 4590199"/>
                <a:gd name="connsiteY66" fmla="*/ 706170 h 3141552"/>
                <a:gd name="connsiteX67" fmla="*/ 3512745 w 4590199"/>
                <a:gd name="connsiteY67" fmla="*/ 751437 h 3141552"/>
                <a:gd name="connsiteX68" fmla="*/ 3485584 w 4590199"/>
                <a:gd name="connsiteY68" fmla="*/ 769544 h 3141552"/>
                <a:gd name="connsiteX69" fmla="*/ 3404103 w 4590199"/>
                <a:gd name="connsiteY69" fmla="*/ 796705 h 3141552"/>
                <a:gd name="connsiteX70" fmla="*/ 3358836 w 4590199"/>
                <a:gd name="connsiteY70" fmla="*/ 814812 h 3141552"/>
                <a:gd name="connsiteX71" fmla="*/ 3286408 w 4590199"/>
                <a:gd name="connsiteY71" fmla="*/ 832919 h 3141552"/>
                <a:gd name="connsiteX72" fmla="*/ 3259248 w 4590199"/>
                <a:gd name="connsiteY72" fmla="*/ 851025 h 3141552"/>
                <a:gd name="connsiteX73" fmla="*/ 3195874 w 4590199"/>
                <a:gd name="connsiteY73" fmla="*/ 878186 h 3141552"/>
                <a:gd name="connsiteX74" fmla="*/ 3168713 w 4590199"/>
                <a:gd name="connsiteY74" fmla="*/ 905346 h 3141552"/>
                <a:gd name="connsiteX75" fmla="*/ 3123446 w 4590199"/>
                <a:gd name="connsiteY75" fmla="*/ 932507 h 3141552"/>
                <a:gd name="connsiteX76" fmla="*/ 3096285 w 4590199"/>
                <a:gd name="connsiteY76" fmla="*/ 968721 h 3141552"/>
                <a:gd name="connsiteX77" fmla="*/ 3069125 w 4590199"/>
                <a:gd name="connsiteY77" fmla="*/ 995881 h 3141552"/>
                <a:gd name="connsiteX78" fmla="*/ 3032911 w 4590199"/>
                <a:gd name="connsiteY78" fmla="*/ 1068309 h 3141552"/>
                <a:gd name="connsiteX79" fmla="*/ 3014804 w 4590199"/>
                <a:gd name="connsiteY79" fmla="*/ 1104523 h 3141552"/>
                <a:gd name="connsiteX80" fmla="*/ 3005751 w 4590199"/>
                <a:gd name="connsiteY80" fmla="*/ 1140736 h 3141552"/>
                <a:gd name="connsiteX81" fmla="*/ 2987644 w 4590199"/>
                <a:gd name="connsiteY81" fmla="*/ 1167897 h 3141552"/>
                <a:gd name="connsiteX82" fmla="*/ 2969537 w 4590199"/>
                <a:gd name="connsiteY82" fmla="*/ 1267485 h 3141552"/>
                <a:gd name="connsiteX83" fmla="*/ 2951430 w 4590199"/>
                <a:gd name="connsiteY83" fmla="*/ 1294645 h 3141552"/>
                <a:gd name="connsiteX84" fmla="*/ 2915216 w 4590199"/>
                <a:gd name="connsiteY84" fmla="*/ 1412340 h 3141552"/>
                <a:gd name="connsiteX85" fmla="*/ 2906163 w 4590199"/>
                <a:gd name="connsiteY85" fmla="*/ 1457608 h 3141552"/>
                <a:gd name="connsiteX86" fmla="*/ 2879002 w 4590199"/>
                <a:gd name="connsiteY86" fmla="*/ 1511928 h 3141552"/>
                <a:gd name="connsiteX87" fmla="*/ 2851842 w 4590199"/>
                <a:gd name="connsiteY87" fmla="*/ 1602463 h 3141552"/>
                <a:gd name="connsiteX88" fmla="*/ 2842788 w 4590199"/>
                <a:gd name="connsiteY88" fmla="*/ 1647730 h 3141552"/>
                <a:gd name="connsiteX89" fmla="*/ 2888056 w 4590199"/>
                <a:gd name="connsiteY89" fmla="*/ 1747319 h 3141552"/>
                <a:gd name="connsiteX90" fmla="*/ 2951430 w 4590199"/>
                <a:gd name="connsiteY90" fmla="*/ 1828800 h 3141552"/>
                <a:gd name="connsiteX91" fmla="*/ 2978590 w 4590199"/>
                <a:gd name="connsiteY91" fmla="*/ 1855960 h 3141552"/>
                <a:gd name="connsiteX92" fmla="*/ 3023858 w 4590199"/>
                <a:gd name="connsiteY92" fmla="*/ 1946495 h 3141552"/>
                <a:gd name="connsiteX93" fmla="*/ 3069125 w 4590199"/>
                <a:gd name="connsiteY93" fmla="*/ 2018923 h 3141552"/>
                <a:gd name="connsiteX94" fmla="*/ 3078179 w 4590199"/>
                <a:gd name="connsiteY94" fmla="*/ 2046083 h 3141552"/>
                <a:gd name="connsiteX95" fmla="*/ 3114392 w 4590199"/>
                <a:gd name="connsiteY95" fmla="*/ 2109457 h 3141552"/>
                <a:gd name="connsiteX96" fmla="*/ 3123446 w 4590199"/>
                <a:gd name="connsiteY96" fmla="*/ 2145671 h 3141552"/>
                <a:gd name="connsiteX97" fmla="*/ 3168713 w 4590199"/>
                <a:gd name="connsiteY97" fmla="*/ 2254313 h 3141552"/>
                <a:gd name="connsiteX98" fmla="*/ 3186820 w 4590199"/>
                <a:gd name="connsiteY98" fmla="*/ 2290526 h 3141552"/>
                <a:gd name="connsiteX99" fmla="*/ 3195874 w 4590199"/>
                <a:gd name="connsiteY99" fmla="*/ 2326740 h 3141552"/>
                <a:gd name="connsiteX100" fmla="*/ 3186820 w 4590199"/>
                <a:gd name="connsiteY100" fmla="*/ 2544023 h 3141552"/>
                <a:gd name="connsiteX101" fmla="*/ 3159660 w 4590199"/>
                <a:gd name="connsiteY101" fmla="*/ 2571184 h 3141552"/>
                <a:gd name="connsiteX102" fmla="*/ 3005751 w 4590199"/>
                <a:gd name="connsiteY102" fmla="*/ 2598344 h 3141552"/>
                <a:gd name="connsiteX103" fmla="*/ 2788468 w 4590199"/>
                <a:gd name="connsiteY103" fmla="*/ 2607398 h 3141552"/>
                <a:gd name="connsiteX104" fmla="*/ 2489703 w 4590199"/>
                <a:gd name="connsiteY104" fmla="*/ 2625505 h 3141552"/>
                <a:gd name="connsiteX105" fmla="*/ 2435382 w 4590199"/>
                <a:gd name="connsiteY105" fmla="*/ 2661719 h 3141552"/>
                <a:gd name="connsiteX106" fmla="*/ 2399169 w 4590199"/>
                <a:gd name="connsiteY106" fmla="*/ 2697932 h 3141552"/>
                <a:gd name="connsiteX107" fmla="*/ 2362955 w 4590199"/>
                <a:gd name="connsiteY107" fmla="*/ 2716039 h 3141552"/>
                <a:gd name="connsiteX108" fmla="*/ 2290527 w 4590199"/>
                <a:gd name="connsiteY108" fmla="*/ 2770360 h 3141552"/>
                <a:gd name="connsiteX109" fmla="*/ 2254313 w 4590199"/>
                <a:gd name="connsiteY109" fmla="*/ 2788467 h 3141552"/>
                <a:gd name="connsiteX110" fmla="*/ 2227153 w 4590199"/>
                <a:gd name="connsiteY110" fmla="*/ 2815627 h 3141552"/>
                <a:gd name="connsiteX111" fmla="*/ 2181885 w 4590199"/>
                <a:gd name="connsiteY111" fmla="*/ 2842788 h 3141552"/>
                <a:gd name="connsiteX112" fmla="*/ 2082297 w 4590199"/>
                <a:gd name="connsiteY112" fmla="*/ 2897109 h 3141552"/>
                <a:gd name="connsiteX113" fmla="*/ 2037030 w 4590199"/>
                <a:gd name="connsiteY113" fmla="*/ 2906162 h 3141552"/>
                <a:gd name="connsiteX114" fmla="*/ 1865014 w 4590199"/>
                <a:gd name="connsiteY114" fmla="*/ 2897109 h 3141552"/>
                <a:gd name="connsiteX115" fmla="*/ 1837854 w 4590199"/>
                <a:gd name="connsiteY115" fmla="*/ 2888055 h 3141552"/>
                <a:gd name="connsiteX116" fmla="*/ 1792586 w 4590199"/>
                <a:gd name="connsiteY116" fmla="*/ 2869948 h 3141552"/>
                <a:gd name="connsiteX117" fmla="*/ 1711105 w 4590199"/>
                <a:gd name="connsiteY117" fmla="*/ 2815627 h 3141552"/>
                <a:gd name="connsiteX118" fmla="*/ 1665838 w 4590199"/>
                <a:gd name="connsiteY118" fmla="*/ 2788467 h 3141552"/>
                <a:gd name="connsiteX119" fmla="*/ 1602464 w 4590199"/>
                <a:gd name="connsiteY119" fmla="*/ 2752253 h 3141552"/>
                <a:gd name="connsiteX120" fmla="*/ 1557196 w 4590199"/>
                <a:gd name="connsiteY120" fmla="*/ 2716039 h 3141552"/>
                <a:gd name="connsiteX121" fmla="*/ 1530036 w 4590199"/>
                <a:gd name="connsiteY121" fmla="*/ 2706986 h 3141552"/>
                <a:gd name="connsiteX122" fmla="*/ 1484769 w 4590199"/>
                <a:gd name="connsiteY122" fmla="*/ 2688879 h 3141552"/>
                <a:gd name="connsiteX123" fmla="*/ 1448555 w 4590199"/>
                <a:gd name="connsiteY123" fmla="*/ 2661719 h 3141552"/>
                <a:gd name="connsiteX124" fmla="*/ 1348967 w 4590199"/>
                <a:gd name="connsiteY124" fmla="*/ 2607398 h 3141552"/>
                <a:gd name="connsiteX125" fmla="*/ 1249379 w 4590199"/>
                <a:gd name="connsiteY125" fmla="*/ 2580237 h 3141552"/>
                <a:gd name="connsiteX126" fmla="*/ 1158844 w 4590199"/>
                <a:gd name="connsiteY126" fmla="*/ 2562130 h 3141552"/>
                <a:gd name="connsiteX127" fmla="*/ 869133 w 4590199"/>
                <a:gd name="connsiteY127" fmla="*/ 2571184 h 3141552"/>
                <a:gd name="connsiteX128" fmla="*/ 733331 w 4590199"/>
                <a:gd name="connsiteY128" fmla="*/ 2598344 h 3141552"/>
                <a:gd name="connsiteX129" fmla="*/ 688064 w 4590199"/>
                <a:gd name="connsiteY129" fmla="*/ 2607398 h 3141552"/>
                <a:gd name="connsiteX130" fmla="*/ 633743 w 4590199"/>
                <a:gd name="connsiteY130" fmla="*/ 2625505 h 3141552"/>
                <a:gd name="connsiteX131" fmla="*/ 597529 w 4590199"/>
                <a:gd name="connsiteY131" fmla="*/ 2634558 h 3141552"/>
                <a:gd name="connsiteX132" fmla="*/ 552262 w 4590199"/>
                <a:gd name="connsiteY132" fmla="*/ 2661719 h 3141552"/>
                <a:gd name="connsiteX133" fmla="*/ 516048 w 4590199"/>
                <a:gd name="connsiteY133" fmla="*/ 2679825 h 3141552"/>
                <a:gd name="connsiteX134" fmla="*/ 470780 w 4590199"/>
                <a:gd name="connsiteY134" fmla="*/ 2716039 h 3141552"/>
                <a:gd name="connsiteX135" fmla="*/ 416460 w 4590199"/>
                <a:gd name="connsiteY135" fmla="*/ 2761307 h 3141552"/>
                <a:gd name="connsiteX136" fmla="*/ 380246 w 4590199"/>
                <a:gd name="connsiteY136" fmla="*/ 2779414 h 3141552"/>
                <a:gd name="connsiteX137" fmla="*/ 307818 w 4590199"/>
                <a:gd name="connsiteY137" fmla="*/ 2833734 h 3141552"/>
                <a:gd name="connsiteX138" fmla="*/ 262551 w 4590199"/>
                <a:gd name="connsiteY138" fmla="*/ 2879002 h 3141552"/>
                <a:gd name="connsiteX139" fmla="*/ 208230 w 4590199"/>
                <a:gd name="connsiteY139" fmla="*/ 2933323 h 3141552"/>
                <a:gd name="connsiteX140" fmla="*/ 126749 w 4590199"/>
                <a:gd name="connsiteY140" fmla="*/ 3032911 h 3141552"/>
                <a:gd name="connsiteX141" fmla="*/ 72428 w 4590199"/>
                <a:gd name="connsiteY141" fmla="*/ 3096285 h 3141552"/>
                <a:gd name="connsiteX142" fmla="*/ 0 w 4590199"/>
                <a:gd name="connsiteY142" fmla="*/ 3141552 h 3141552"/>
                <a:gd name="connsiteX0" fmla="*/ 307818 w 4590199"/>
                <a:gd name="connsiteY0" fmla="*/ 1367073 h 3141552"/>
                <a:gd name="connsiteX1" fmla="*/ 353085 w 4590199"/>
                <a:gd name="connsiteY1" fmla="*/ 1376126 h 3141552"/>
                <a:gd name="connsiteX2" fmla="*/ 389299 w 4590199"/>
                <a:gd name="connsiteY2" fmla="*/ 1385180 h 3141552"/>
                <a:gd name="connsiteX3" fmla="*/ 534155 w 4590199"/>
                <a:gd name="connsiteY3" fmla="*/ 1403287 h 3141552"/>
                <a:gd name="connsiteX4" fmla="*/ 742384 w 4590199"/>
                <a:gd name="connsiteY4" fmla="*/ 1430447 h 3141552"/>
                <a:gd name="connsiteX5" fmla="*/ 1330860 w 4590199"/>
                <a:gd name="connsiteY5" fmla="*/ 1421394 h 3141552"/>
                <a:gd name="connsiteX6" fmla="*/ 1367074 w 4590199"/>
                <a:gd name="connsiteY6" fmla="*/ 1403287 h 3141552"/>
                <a:gd name="connsiteX7" fmla="*/ 1430448 w 4590199"/>
                <a:gd name="connsiteY7" fmla="*/ 1385180 h 3141552"/>
                <a:gd name="connsiteX8" fmla="*/ 1611517 w 4590199"/>
                <a:gd name="connsiteY8" fmla="*/ 1367073 h 3141552"/>
                <a:gd name="connsiteX9" fmla="*/ 1674891 w 4590199"/>
                <a:gd name="connsiteY9" fmla="*/ 1339913 h 3141552"/>
                <a:gd name="connsiteX10" fmla="*/ 1747319 w 4590199"/>
                <a:gd name="connsiteY10" fmla="*/ 1330859 h 3141552"/>
                <a:gd name="connsiteX11" fmla="*/ 1837854 w 4590199"/>
                <a:gd name="connsiteY11" fmla="*/ 1312752 h 3141552"/>
                <a:gd name="connsiteX12" fmla="*/ 1892175 w 4590199"/>
                <a:gd name="connsiteY12" fmla="*/ 1303699 h 3141552"/>
                <a:gd name="connsiteX13" fmla="*/ 1982709 w 4590199"/>
                <a:gd name="connsiteY13" fmla="*/ 1258431 h 3141552"/>
                <a:gd name="connsiteX14" fmla="*/ 2027977 w 4590199"/>
                <a:gd name="connsiteY14" fmla="*/ 1213164 h 3141552"/>
                <a:gd name="connsiteX15" fmla="*/ 2073244 w 4590199"/>
                <a:gd name="connsiteY15" fmla="*/ 1176950 h 3141552"/>
                <a:gd name="connsiteX16" fmla="*/ 2100404 w 4590199"/>
                <a:gd name="connsiteY16" fmla="*/ 1158843 h 3141552"/>
                <a:gd name="connsiteX17" fmla="*/ 2154725 w 4590199"/>
                <a:gd name="connsiteY17" fmla="*/ 1104523 h 3141552"/>
                <a:gd name="connsiteX18" fmla="*/ 2218099 w 4590199"/>
                <a:gd name="connsiteY18" fmla="*/ 1059255 h 3141552"/>
                <a:gd name="connsiteX19" fmla="*/ 2272420 w 4590199"/>
                <a:gd name="connsiteY19" fmla="*/ 1023041 h 3141552"/>
                <a:gd name="connsiteX20" fmla="*/ 2417276 w 4590199"/>
                <a:gd name="connsiteY20" fmla="*/ 941560 h 3141552"/>
                <a:gd name="connsiteX21" fmla="*/ 2453489 w 4590199"/>
                <a:gd name="connsiteY21" fmla="*/ 914400 h 3141552"/>
                <a:gd name="connsiteX22" fmla="*/ 2498757 w 4590199"/>
                <a:gd name="connsiteY22" fmla="*/ 896293 h 3141552"/>
                <a:gd name="connsiteX23" fmla="*/ 2607398 w 4590199"/>
                <a:gd name="connsiteY23" fmla="*/ 860079 h 3141552"/>
                <a:gd name="connsiteX24" fmla="*/ 2670773 w 4590199"/>
                <a:gd name="connsiteY24" fmla="*/ 832919 h 3141552"/>
                <a:gd name="connsiteX25" fmla="*/ 2752254 w 4590199"/>
                <a:gd name="connsiteY25" fmla="*/ 769544 h 3141552"/>
                <a:gd name="connsiteX26" fmla="*/ 2906163 w 4590199"/>
                <a:gd name="connsiteY26" fmla="*/ 669956 h 3141552"/>
                <a:gd name="connsiteX27" fmla="*/ 2987644 w 4590199"/>
                <a:gd name="connsiteY27" fmla="*/ 606582 h 3141552"/>
                <a:gd name="connsiteX28" fmla="*/ 3023858 w 4590199"/>
                <a:gd name="connsiteY28" fmla="*/ 588475 h 3141552"/>
                <a:gd name="connsiteX29" fmla="*/ 3096285 w 4590199"/>
                <a:gd name="connsiteY29" fmla="*/ 516047 h 3141552"/>
                <a:gd name="connsiteX30" fmla="*/ 3177767 w 4590199"/>
                <a:gd name="connsiteY30" fmla="*/ 425513 h 3141552"/>
                <a:gd name="connsiteX31" fmla="*/ 3295462 w 4590199"/>
                <a:gd name="connsiteY31" fmla="*/ 353085 h 3141552"/>
                <a:gd name="connsiteX32" fmla="*/ 3358836 w 4590199"/>
                <a:gd name="connsiteY32" fmla="*/ 307818 h 3141552"/>
                <a:gd name="connsiteX33" fmla="*/ 3413157 w 4590199"/>
                <a:gd name="connsiteY33" fmla="*/ 271604 h 3141552"/>
                <a:gd name="connsiteX34" fmla="*/ 3503691 w 4590199"/>
                <a:gd name="connsiteY34" fmla="*/ 235390 h 3141552"/>
                <a:gd name="connsiteX35" fmla="*/ 3576119 w 4590199"/>
                <a:gd name="connsiteY35" fmla="*/ 199176 h 3141552"/>
                <a:gd name="connsiteX36" fmla="*/ 3630440 w 4590199"/>
                <a:gd name="connsiteY36" fmla="*/ 172016 h 3141552"/>
                <a:gd name="connsiteX37" fmla="*/ 3693814 w 4590199"/>
                <a:gd name="connsiteY37" fmla="*/ 153909 h 3141552"/>
                <a:gd name="connsiteX38" fmla="*/ 3730028 w 4590199"/>
                <a:gd name="connsiteY38" fmla="*/ 135802 h 3141552"/>
                <a:gd name="connsiteX39" fmla="*/ 3775295 w 4590199"/>
                <a:gd name="connsiteY39" fmla="*/ 126748 h 3141552"/>
                <a:gd name="connsiteX40" fmla="*/ 3856777 w 4590199"/>
                <a:gd name="connsiteY40" fmla="*/ 90534 h 3141552"/>
                <a:gd name="connsiteX41" fmla="*/ 3938258 w 4590199"/>
                <a:gd name="connsiteY41" fmla="*/ 72427 h 3141552"/>
                <a:gd name="connsiteX42" fmla="*/ 3992579 w 4590199"/>
                <a:gd name="connsiteY42" fmla="*/ 54321 h 3141552"/>
                <a:gd name="connsiteX43" fmla="*/ 4083113 w 4590199"/>
                <a:gd name="connsiteY43" fmla="*/ 36214 h 3141552"/>
                <a:gd name="connsiteX44" fmla="*/ 4146487 w 4590199"/>
                <a:gd name="connsiteY44" fmla="*/ 27160 h 3141552"/>
                <a:gd name="connsiteX45" fmla="*/ 4309450 w 4590199"/>
                <a:gd name="connsiteY45" fmla="*/ 0 h 3141552"/>
                <a:gd name="connsiteX46" fmla="*/ 4463359 w 4590199"/>
                <a:gd name="connsiteY46" fmla="*/ 27160 h 3141552"/>
                <a:gd name="connsiteX47" fmla="*/ 4535786 w 4590199"/>
                <a:gd name="connsiteY47" fmla="*/ 99588 h 3141552"/>
                <a:gd name="connsiteX48" fmla="*/ 4562947 w 4590199"/>
                <a:gd name="connsiteY48" fmla="*/ 126748 h 3141552"/>
                <a:gd name="connsiteX49" fmla="*/ 4590107 w 4590199"/>
                <a:gd name="connsiteY49" fmla="*/ 190123 h 3141552"/>
                <a:gd name="connsiteX50" fmla="*/ 4526733 w 4590199"/>
                <a:gd name="connsiteY50" fmla="*/ 289711 h 3141552"/>
                <a:gd name="connsiteX51" fmla="*/ 4481466 w 4590199"/>
                <a:gd name="connsiteY51" fmla="*/ 325924 h 3141552"/>
                <a:gd name="connsiteX52" fmla="*/ 4445252 w 4590199"/>
                <a:gd name="connsiteY52" fmla="*/ 334978 h 3141552"/>
                <a:gd name="connsiteX53" fmla="*/ 4409038 w 4590199"/>
                <a:gd name="connsiteY53" fmla="*/ 371192 h 3141552"/>
                <a:gd name="connsiteX54" fmla="*/ 4354717 w 4590199"/>
                <a:gd name="connsiteY54" fmla="*/ 398352 h 3141552"/>
                <a:gd name="connsiteX55" fmla="*/ 4273236 w 4590199"/>
                <a:gd name="connsiteY55" fmla="*/ 425513 h 3141552"/>
                <a:gd name="connsiteX56" fmla="*/ 4173648 w 4590199"/>
                <a:gd name="connsiteY56" fmla="*/ 452673 h 3141552"/>
                <a:gd name="connsiteX57" fmla="*/ 4128380 w 4590199"/>
                <a:gd name="connsiteY57" fmla="*/ 488887 h 3141552"/>
                <a:gd name="connsiteX58" fmla="*/ 4101220 w 4590199"/>
                <a:gd name="connsiteY58" fmla="*/ 497940 h 3141552"/>
                <a:gd name="connsiteX59" fmla="*/ 4037846 w 4590199"/>
                <a:gd name="connsiteY59" fmla="*/ 525101 h 3141552"/>
                <a:gd name="connsiteX60" fmla="*/ 4010685 w 4590199"/>
                <a:gd name="connsiteY60" fmla="*/ 543208 h 3141552"/>
                <a:gd name="connsiteX61" fmla="*/ 3920151 w 4590199"/>
                <a:gd name="connsiteY61" fmla="*/ 579422 h 3141552"/>
                <a:gd name="connsiteX62" fmla="*/ 3892990 w 4590199"/>
                <a:gd name="connsiteY62" fmla="*/ 597528 h 3141552"/>
                <a:gd name="connsiteX63" fmla="*/ 3847723 w 4590199"/>
                <a:gd name="connsiteY63" fmla="*/ 615635 h 3141552"/>
                <a:gd name="connsiteX64" fmla="*/ 3784349 w 4590199"/>
                <a:gd name="connsiteY64" fmla="*/ 651849 h 3141552"/>
                <a:gd name="connsiteX65" fmla="*/ 3675707 w 4590199"/>
                <a:gd name="connsiteY65" fmla="*/ 688063 h 3141552"/>
                <a:gd name="connsiteX66" fmla="*/ 3648547 w 4590199"/>
                <a:gd name="connsiteY66" fmla="*/ 706170 h 3141552"/>
                <a:gd name="connsiteX67" fmla="*/ 3512745 w 4590199"/>
                <a:gd name="connsiteY67" fmla="*/ 751437 h 3141552"/>
                <a:gd name="connsiteX68" fmla="*/ 3485584 w 4590199"/>
                <a:gd name="connsiteY68" fmla="*/ 769544 h 3141552"/>
                <a:gd name="connsiteX69" fmla="*/ 3404103 w 4590199"/>
                <a:gd name="connsiteY69" fmla="*/ 796705 h 3141552"/>
                <a:gd name="connsiteX70" fmla="*/ 3358836 w 4590199"/>
                <a:gd name="connsiteY70" fmla="*/ 814812 h 3141552"/>
                <a:gd name="connsiteX71" fmla="*/ 3286408 w 4590199"/>
                <a:gd name="connsiteY71" fmla="*/ 832919 h 3141552"/>
                <a:gd name="connsiteX72" fmla="*/ 3259248 w 4590199"/>
                <a:gd name="connsiteY72" fmla="*/ 851025 h 3141552"/>
                <a:gd name="connsiteX73" fmla="*/ 3195874 w 4590199"/>
                <a:gd name="connsiteY73" fmla="*/ 878186 h 3141552"/>
                <a:gd name="connsiteX74" fmla="*/ 3168713 w 4590199"/>
                <a:gd name="connsiteY74" fmla="*/ 905346 h 3141552"/>
                <a:gd name="connsiteX75" fmla="*/ 3123446 w 4590199"/>
                <a:gd name="connsiteY75" fmla="*/ 932507 h 3141552"/>
                <a:gd name="connsiteX76" fmla="*/ 3096285 w 4590199"/>
                <a:gd name="connsiteY76" fmla="*/ 968721 h 3141552"/>
                <a:gd name="connsiteX77" fmla="*/ 3069125 w 4590199"/>
                <a:gd name="connsiteY77" fmla="*/ 995881 h 3141552"/>
                <a:gd name="connsiteX78" fmla="*/ 3032911 w 4590199"/>
                <a:gd name="connsiteY78" fmla="*/ 1068309 h 3141552"/>
                <a:gd name="connsiteX79" fmla="*/ 3014804 w 4590199"/>
                <a:gd name="connsiteY79" fmla="*/ 1104523 h 3141552"/>
                <a:gd name="connsiteX80" fmla="*/ 3005751 w 4590199"/>
                <a:gd name="connsiteY80" fmla="*/ 1140736 h 3141552"/>
                <a:gd name="connsiteX81" fmla="*/ 2987644 w 4590199"/>
                <a:gd name="connsiteY81" fmla="*/ 1167897 h 3141552"/>
                <a:gd name="connsiteX82" fmla="*/ 2969537 w 4590199"/>
                <a:gd name="connsiteY82" fmla="*/ 1267485 h 3141552"/>
                <a:gd name="connsiteX83" fmla="*/ 2951430 w 4590199"/>
                <a:gd name="connsiteY83" fmla="*/ 1294645 h 3141552"/>
                <a:gd name="connsiteX84" fmla="*/ 2915216 w 4590199"/>
                <a:gd name="connsiteY84" fmla="*/ 1412340 h 3141552"/>
                <a:gd name="connsiteX85" fmla="*/ 2906163 w 4590199"/>
                <a:gd name="connsiteY85" fmla="*/ 1457608 h 3141552"/>
                <a:gd name="connsiteX86" fmla="*/ 2879002 w 4590199"/>
                <a:gd name="connsiteY86" fmla="*/ 1511928 h 3141552"/>
                <a:gd name="connsiteX87" fmla="*/ 2851842 w 4590199"/>
                <a:gd name="connsiteY87" fmla="*/ 1602463 h 3141552"/>
                <a:gd name="connsiteX88" fmla="*/ 2842788 w 4590199"/>
                <a:gd name="connsiteY88" fmla="*/ 1647730 h 3141552"/>
                <a:gd name="connsiteX89" fmla="*/ 2888056 w 4590199"/>
                <a:gd name="connsiteY89" fmla="*/ 1747319 h 3141552"/>
                <a:gd name="connsiteX90" fmla="*/ 2951430 w 4590199"/>
                <a:gd name="connsiteY90" fmla="*/ 1828800 h 3141552"/>
                <a:gd name="connsiteX91" fmla="*/ 2978590 w 4590199"/>
                <a:gd name="connsiteY91" fmla="*/ 1855960 h 3141552"/>
                <a:gd name="connsiteX92" fmla="*/ 3023858 w 4590199"/>
                <a:gd name="connsiteY92" fmla="*/ 1946495 h 3141552"/>
                <a:gd name="connsiteX93" fmla="*/ 3069125 w 4590199"/>
                <a:gd name="connsiteY93" fmla="*/ 2018923 h 3141552"/>
                <a:gd name="connsiteX94" fmla="*/ 3078179 w 4590199"/>
                <a:gd name="connsiteY94" fmla="*/ 2046083 h 3141552"/>
                <a:gd name="connsiteX95" fmla="*/ 3114392 w 4590199"/>
                <a:gd name="connsiteY95" fmla="*/ 2109457 h 3141552"/>
                <a:gd name="connsiteX96" fmla="*/ 3123446 w 4590199"/>
                <a:gd name="connsiteY96" fmla="*/ 2145671 h 3141552"/>
                <a:gd name="connsiteX97" fmla="*/ 3168713 w 4590199"/>
                <a:gd name="connsiteY97" fmla="*/ 2254313 h 3141552"/>
                <a:gd name="connsiteX98" fmla="*/ 3186820 w 4590199"/>
                <a:gd name="connsiteY98" fmla="*/ 2290526 h 3141552"/>
                <a:gd name="connsiteX99" fmla="*/ 3195874 w 4590199"/>
                <a:gd name="connsiteY99" fmla="*/ 2326740 h 3141552"/>
                <a:gd name="connsiteX100" fmla="*/ 3186820 w 4590199"/>
                <a:gd name="connsiteY100" fmla="*/ 2544023 h 3141552"/>
                <a:gd name="connsiteX101" fmla="*/ 3159660 w 4590199"/>
                <a:gd name="connsiteY101" fmla="*/ 2571184 h 3141552"/>
                <a:gd name="connsiteX102" fmla="*/ 3005751 w 4590199"/>
                <a:gd name="connsiteY102" fmla="*/ 2598344 h 3141552"/>
                <a:gd name="connsiteX103" fmla="*/ 2788468 w 4590199"/>
                <a:gd name="connsiteY103" fmla="*/ 2607398 h 3141552"/>
                <a:gd name="connsiteX104" fmla="*/ 2489703 w 4590199"/>
                <a:gd name="connsiteY104" fmla="*/ 2625505 h 3141552"/>
                <a:gd name="connsiteX105" fmla="*/ 2435382 w 4590199"/>
                <a:gd name="connsiteY105" fmla="*/ 2661719 h 3141552"/>
                <a:gd name="connsiteX106" fmla="*/ 2399169 w 4590199"/>
                <a:gd name="connsiteY106" fmla="*/ 2697932 h 3141552"/>
                <a:gd name="connsiteX107" fmla="*/ 2362955 w 4590199"/>
                <a:gd name="connsiteY107" fmla="*/ 2716039 h 3141552"/>
                <a:gd name="connsiteX108" fmla="*/ 2290527 w 4590199"/>
                <a:gd name="connsiteY108" fmla="*/ 2770360 h 3141552"/>
                <a:gd name="connsiteX109" fmla="*/ 2254313 w 4590199"/>
                <a:gd name="connsiteY109" fmla="*/ 2788467 h 3141552"/>
                <a:gd name="connsiteX110" fmla="*/ 2227153 w 4590199"/>
                <a:gd name="connsiteY110" fmla="*/ 2815627 h 3141552"/>
                <a:gd name="connsiteX111" fmla="*/ 2181885 w 4590199"/>
                <a:gd name="connsiteY111" fmla="*/ 2842788 h 3141552"/>
                <a:gd name="connsiteX112" fmla="*/ 2082297 w 4590199"/>
                <a:gd name="connsiteY112" fmla="*/ 2897109 h 3141552"/>
                <a:gd name="connsiteX113" fmla="*/ 2037030 w 4590199"/>
                <a:gd name="connsiteY113" fmla="*/ 2906162 h 3141552"/>
                <a:gd name="connsiteX114" fmla="*/ 1865014 w 4590199"/>
                <a:gd name="connsiteY114" fmla="*/ 2897109 h 3141552"/>
                <a:gd name="connsiteX115" fmla="*/ 1837854 w 4590199"/>
                <a:gd name="connsiteY115" fmla="*/ 2888055 h 3141552"/>
                <a:gd name="connsiteX116" fmla="*/ 1792586 w 4590199"/>
                <a:gd name="connsiteY116" fmla="*/ 2869948 h 3141552"/>
                <a:gd name="connsiteX117" fmla="*/ 1711105 w 4590199"/>
                <a:gd name="connsiteY117" fmla="*/ 2815627 h 3141552"/>
                <a:gd name="connsiteX118" fmla="*/ 1665838 w 4590199"/>
                <a:gd name="connsiteY118" fmla="*/ 2788467 h 3141552"/>
                <a:gd name="connsiteX119" fmla="*/ 1602464 w 4590199"/>
                <a:gd name="connsiteY119" fmla="*/ 2752253 h 3141552"/>
                <a:gd name="connsiteX120" fmla="*/ 1557196 w 4590199"/>
                <a:gd name="connsiteY120" fmla="*/ 2716039 h 3141552"/>
                <a:gd name="connsiteX121" fmla="*/ 1530036 w 4590199"/>
                <a:gd name="connsiteY121" fmla="*/ 2706986 h 3141552"/>
                <a:gd name="connsiteX122" fmla="*/ 1484769 w 4590199"/>
                <a:gd name="connsiteY122" fmla="*/ 2688879 h 3141552"/>
                <a:gd name="connsiteX123" fmla="*/ 1448555 w 4590199"/>
                <a:gd name="connsiteY123" fmla="*/ 2661719 h 3141552"/>
                <a:gd name="connsiteX124" fmla="*/ 1348967 w 4590199"/>
                <a:gd name="connsiteY124" fmla="*/ 2607398 h 3141552"/>
                <a:gd name="connsiteX125" fmla="*/ 1249379 w 4590199"/>
                <a:gd name="connsiteY125" fmla="*/ 2580237 h 3141552"/>
                <a:gd name="connsiteX126" fmla="*/ 1158844 w 4590199"/>
                <a:gd name="connsiteY126" fmla="*/ 2562130 h 3141552"/>
                <a:gd name="connsiteX127" fmla="*/ 869133 w 4590199"/>
                <a:gd name="connsiteY127" fmla="*/ 2571184 h 3141552"/>
                <a:gd name="connsiteX128" fmla="*/ 733331 w 4590199"/>
                <a:gd name="connsiteY128" fmla="*/ 2598344 h 3141552"/>
                <a:gd name="connsiteX129" fmla="*/ 688064 w 4590199"/>
                <a:gd name="connsiteY129" fmla="*/ 2607398 h 3141552"/>
                <a:gd name="connsiteX130" fmla="*/ 633743 w 4590199"/>
                <a:gd name="connsiteY130" fmla="*/ 2625505 h 3141552"/>
                <a:gd name="connsiteX131" fmla="*/ 597529 w 4590199"/>
                <a:gd name="connsiteY131" fmla="*/ 2634558 h 3141552"/>
                <a:gd name="connsiteX132" fmla="*/ 552262 w 4590199"/>
                <a:gd name="connsiteY132" fmla="*/ 2661719 h 3141552"/>
                <a:gd name="connsiteX133" fmla="*/ 516048 w 4590199"/>
                <a:gd name="connsiteY133" fmla="*/ 2679825 h 3141552"/>
                <a:gd name="connsiteX134" fmla="*/ 470780 w 4590199"/>
                <a:gd name="connsiteY134" fmla="*/ 2716039 h 3141552"/>
                <a:gd name="connsiteX135" fmla="*/ 416460 w 4590199"/>
                <a:gd name="connsiteY135" fmla="*/ 2761307 h 3141552"/>
                <a:gd name="connsiteX136" fmla="*/ 380246 w 4590199"/>
                <a:gd name="connsiteY136" fmla="*/ 2779414 h 3141552"/>
                <a:gd name="connsiteX137" fmla="*/ 307818 w 4590199"/>
                <a:gd name="connsiteY137" fmla="*/ 2833734 h 3141552"/>
                <a:gd name="connsiteX138" fmla="*/ 262551 w 4590199"/>
                <a:gd name="connsiteY138" fmla="*/ 2879002 h 3141552"/>
                <a:gd name="connsiteX139" fmla="*/ 208230 w 4590199"/>
                <a:gd name="connsiteY139" fmla="*/ 2933323 h 3141552"/>
                <a:gd name="connsiteX140" fmla="*/ 126749 w 4590199"/>
                <a:gd name="connsiteY140" fmla="*/ 3032911 h 3141552"/>
                <a:gd name="connsiteX141" fmla="*/ 153909 w 4590199"/>
                <a:gd name="connsiteY141" fmla="*/ 3014804 h 3141552"/>
                <a:gd name="connsiteX142" fmla="*/ 72428 w 4590199"/>
                <a:gd name="connsiteY142" fmla="*/ 3096285 h 3141552"/>
                <a:gd name="connsiteX143" fmla="*/ 0 w 4590199"/>
                <a:gd name="connsiteY143" fmla="*/ 3141552 h 3141552"/>
                <a:gd name="connsiteX0" fmla="*/ 235390 w 4517771"/>
                <a:gd name="connsiteY0" fmla="*/ 1367073 h 3096285"/>
                <a:gd name="connsiteX1" fmla="*/ 280657 w 4517771"/>
                <a:gd name="connsiteY1" fmla="*/ 1376126 h 3096285"/>
                <a:gd name="connsiteX2" fmla="*/ 316871 w 4517771"/>
                <a:gd name="connsiteY2" fmla="*/ 1385180 h 3096285"/>
                <a:gd name="connsiteX3" fmla="*/ 461727 w 4517771"/>
                <a:gd name="connsiteY3" fmla="*/ 1403287 h 3096285"/>
                <a:gd name="connsiteX4" fmla="*/ 669956 w 4517771"/>
                <a:gd name="connsiteY4" fmla="*/ 1430447 h 3096285"/>
                <a:gd name="connsiteX5" fmla="*/ 1258432 w 4517771"/>
                <a:gd name="connsiteY5" fmla="*/ 1421394 h 3096285"/>
                <a:gd name="connsiteX6" fmla="*/ 1294646 w 4517771"/>
                <a:gd name="connsiteY6" fmla="*/ 1403287 h 3096285"/>
                <a:gd name="connsiteX7" fmla="*/ 1358020 w 4517771"/>
                <a:gd name="connsiteY7" fmla="*/ 1385180 h 3096285"/>
                <a:gd name="connsiteX8" fmla="*/ 1539089 w 4517771"/>
                <a:gd name="connsiteY8" fmla="*/ 1367073 h 3096285"/>
                <a:gd name="connsiteX9" fmla="*/ 1602463 w 4517771"/>
                <a:gd name="connsiteY9" fmla="*/ 1339913 h 3096285"/>
                <a:gd name="connsiteX10" fmla="*/ 1674891 w 4517771"/>
                <a:gd name="connsiteY10" fmla="*/ 1330859 h 3096285"/>
                <a:gd name="connsiteX11" fmla="*/ 1765426 w 4517771"/>
                <a:gd name="connsiteY11" fmla="*/ 1312752 h 3096285"/>
                <a:gd name="connsiteX12" fmla="*/ 1819747 w 4517771"/>
                <a:gd name="connsiteY12" fmla="*/ 1303699 h 3096285"/>
                <a:gd name="connsiteX13" fmla="*/ 1910281 w 4517771"/>
                <a:gd name="connsiteY13" fmla="*/ 1258431 h 3096285"/>
                <a:gd name="connsiteX14" fmla="*/ 1955549 w 4517771"/>
                <a:gd name="connsiteY14" fmla="*/ 1213164 h 3096285"/>
                <a:gd name="connsiteX15" fmla="*/ 2000816 w 4517771"/>
                <a:gd name="connsiteY15" fmla="*/ 1176950 h 3096285"/>
                <a:gd name="connsiteX16" fmla="*/ 2027976 w 4517771"/>
                <a:gd name="connsiteY16" fmla="*/ 1158843 h 3096285"/>
                <a:gd name="connsiteX17" fmla="*/ 2082297 w 4517771"/>
                <a:gd name="connsiteY17" fmla="*/ 1104523 h 3096285"/>
                <a:gd name="connsiteX18" fmla="*/ 2145671 w 4517771"/>
                <a:gd name="connsiteY18" fmla="*/ 1059255 h 3096285"/>
                <a:gd name="connsiteX19" fmla="*/ 2199992 w 4517771"/>
                <a:gd name="connsiteY19" fmla="*/ 1023041 h 3096285"/>
                <a:gd name="connsiteX20" fmla="*/ 2344848 w 4517771"/>
                <a:gd name="connsiteY20" fmla="*/ 941560 h 3096285"/>
                <a:gd name="connsiteX21" fmla="*/ 2381061 w 4517771"/>
                <a:gd name="connsiteY21" fmla="*/ 914400 h 3096285"/>
                <a:gd name="connsiteX22" fmla="*/ 2426329 w 4517771"/>
                <a:gd name="connsiteY22" fmla="*/ 896293 h 3096285"/>
                <a:gd name="connsiteX23" fmla="*/ 2534970 w 4517771"/>
                <a:gd name="connsiteY23" fmla="*/ 860079 h 3096285"/>
                <a:gd name="connsiteX24" fmla="*/ 2598345 w 4517771"/>
                <a:gd name="connsiteY24" fmla="*/ 832919 h 3096285"/>
                <a:gd name="connsiteX25" fmla="*/ 2679826 w 4517771"/>
                <a:gd name="connsiteY25" fmla="*/ 769544 h 3096285"/>
                <a:gd name="connsiteX26" fmla="*/ 2833735 w 4517771"/>
                <a:gd name="connsiteY26" fmla="*/ 669956 h 3096285"/>
                <a:gd name="connsiteX27" fmla="*/ 2915216 w 4517771"/>
                <a:gd name="connsiteY27" fmla="*/ 606582 h 3096285"/>
                <a:gd name="connsiteX28" fmla="*/ 2951430 w 4517771"/>
                <a:gd name="connsiteY28" fmla="*/ 588475 h 3096285"/>
                <a:gd name="connsiteX29" fmla="*/ 3023857 w 4517771"/>
                <a:gd name="connsiteY29" fmla="*/ 516047 h 3096285"/>
                <a:gd name="connsiteX30" fmla="*/ 3105339 w 4517771"/>
                <a:gd name="connsiteY30" fmla="*/ 425513 h 3096285"/>
                <a:gd name="connsiteX31" fmla="*/ 3223034 w 4517771"/>
                <a:gd name="connsiteY31" fmla="*/ 353085 h 3096285"/>
                <a:gd name="connsiteX32" fmla="*/ 3286408 w 4517771"/>
                <a:gd name="connsiteY32" fmla="*/ 307818 h 3096285"/>
                <a:gd name="connsiteX33" fmla="*/ 3340729 w 4517771"/>
                <a:gd name="connsiteY33" fmla="*/ 271604 h 3096285"/>
                <a:gd name="connsiteX34" fmla="*/ 3431263 w 4517771"/>
                <a:gd name="connsiteY34" fmla="*/ 235390 h 3096285"/>
                <a:gd name="connsiteX35" fmla="*/ 3503691 w 4517771"/>
                <a:gd name="connsiteY35" fmla="*/ 199176 h 3096285"/>
                <a:gd name="connsiteX36" fmla="*/ 3558012 w 4517771"/>
                <a:gd name="connsiteY36" fmla="*/ 172016 h 3096285"/>
                <a:gd name="connsiteX37" fmla="*/ 3621386 w 4517771"/>
                <a:gd name="connsiteY37" fmla="*/ 153909 h 3096285"/>
                <a:gd name="connsiteX38" fmla="*/ 3657600 w 4517771"/>
                <a:gd name="connsiteY38" fmla="*/ 135802 h 3096285"/>
                <a:gd name="connsiteX39" fmla="*/ 3702867 w 4517771"/>
                <a:gd name="connsiteY39" fmla="*/ 126748 h 3096285"/>
                <a:gd name="connsiteX40" fmla="*/ 3784349 w 4517771"/>
                <a:gd name="connsiteY40" fmla="*/ 90534 h 3096285"/>
                <a:gd name="connsiteX41" fmla="*/ 3865830 w 4517771"/>
                <a:gd name="connsiteY41" fmla="*/ 72427 h 3096285"/>
                <a:gd name="connsiteX42" fmla="*/ 3920151 w 4517771"/>
                <a:gd name="connsiteY42" fmla="*/ 54321 h 3096285"/>
                <a:gd name="connsiteX43" fmla="*/ 4010685 w 4517771"/>
                <a:gd name="connsiteY43" fmla="*/ 36214 h 3096285"/>
                <a:gd name="connsiteX44" fmla="*/ 4074059 w 4517771"/>
                <a:gd name="connsiteY44" fmla="*/ 27160 h 3096285"/>
                <a:gd name="connsiteX45" fmla="*/ 4237022 w 4517771"/>
                <a:gd name="connsiteY45" fmla="*/ 0 h 3096285"/>
                <a:gd name="connsiteX46" fmla="*/ 4390931 w 4517771"/>
                <a:gd name="connsiteY46" fmla="*/ 27160 h 3096285"/>
                <a:gd name="connsiteX47" fmla="*/ 4463358 w 4517771"/>
                <a:gd name="connsiteY47" fmla="*/ 99588 h 3096285"/>
                <a:gd name="connsiteX48" fmla="*/ 4490519 w 4517771"/>
                <a:gd name="connsiteY48" fmla="*/ 126748 h 3096285"/>
                <a:gd name="connsiteX49" fmla="*/ 4517679 w 4517771"/>
                <a:gd name="connsiteY49" fmla="*/ 190123 h 3096285"/>
                <a:gd name="connsiteX50" fmla="*/ 4454305 w 4517771"/>
                <a:gd name="connsiteY50" fmla="*/ 289711 h 3096285"/>
                <a:gd name="connsiteX51" fmla="*/ 4409038 w 4517771"/>
                <a:gd name="connsiteY51" fmla="*/ 325924 h 3096285"/>
                <a:gd name="connsiteX52" fmla="*/ 4372824 w 4517771"/>
                <a:gd name="connsiteY52" fmla="*/ 334978 h 3096285"/>
                <a:gd name="connsiteX53" fmla="*/ 4336610 w 4517771"/>
                <a:gd name="connsiteY53" fmla="*/ 371192 h 3096285"/>
                <a:gd name="connsiteX54" fmla="*/ 4282289 w 4517771"/>
                <a:gd name="connsiteY54" fmla="*/ 398352 h 3096285"/>
                <a:gd name="connsiteX55" fmla="*/ 4200808 w 4517771"/>
                <a:gd name="connsiteY55" fmla="*/ 425513 h 3096285"/>
                <a:gd name="connsiteX56" fmla="*/ 4101220 w 4517771"/>
                <a:gd name="connsiteY56" fmla="*/ 452673 h 3096285"/>
                <a:gd name="connsiteX57" fmla="*/ 4055952 w 4517771"/>
                <a:gd name="connsiteY57" fmla="*/ 488887 h 3096285"/>
                <a:gd name="connsiteX58" fmla="*/ 4028792 w 4517771"/>
                <a:gd name="connsiteY58" fmla="*/ 497940 h 3096285"/>
                <a:gd name="connsiteX59" fmla="*/ 3965418 w 4517771"/>
                <a:gd name="connsiteY59" fmla="*/ 525101 h 3096285"/>
                <a:gd name="connsiteX60" fmla="*/ 3938257 w 4517771"/>
                <a:gd name="connsiteY60" fmla="*/ 543208 h 3096285"/>
                <a:gd name="connsiteX61" fmla="*/ 3847723 w 4517771"/>
                <a:gd name="connsiteY61" fmla="*/ 579422 h 3096285"/>
                <a:gd name="connsiteX62" fmla="*/ 3820562 w 4517771"/>
                <a:gd name="connsiteY62" fmla="*/ 597528 h 3096285"/>
                <a:gd name="connsiteX63" fmla="*/ 3775295 w 4517771"/>
                <a:gd name="connsiteY63" fmla="*/ 615635 h 3096285"/>
                <a:gd name="connsiteX64" fmla="*/ 3711921 w 4517771"/>
                <a:gd name="connsiteY64" fmla="*/ 651849 h 3096285"/>
                <a:gd name="connsiteX65" fmla="*/ 3603279 w 4517771"/>
                <a:gd name="connsiteY65" fmla="*/ 688063 h 3096285"/>
                <a:gd name="connsiteX66" fmla="*/ 3576119 w 4517771"/>
                <a:gd name="connsiteY66" fmla="*/ 706170 h 3096285"/>
                <a:gd name="connsiteX67" fmla="*/ 3440317 w 4517771"/>
                <a:gd name="connsiteY67" fmla="*/ 751437 h 3096285"/>
                <a:gd name="connsiteX68" fmla="*/ 3413156 w 4517771"/>
                <a:gd name="connsiteY68" fmla="*/ 769544 h 3096285"/>
                <a:gd name="connsiteX69" fmla="*/ 3331675 w 4517771"/>
                <a:gd name="connsiteY69" fmla="*/ 796705 h 3096285"/>
                <a:gd name="connsiteX70" fmla="*/ 3286408 w 4517771"/>
                <a:gd name="connsiteY70" fmla="*/ 814812 h 3096285"/>
                <a:gd name="connsiteX71" fmla="*/ 3213980 w 4517771"/>
                <a:gd name="connsiteY71" fmla="*/ 832919 h 3096285"/>
                <a:gd name="connsiteX72" fmla="*/ 3186820 w 4517771"/>
                <a:gd name="connsiteY72" fmla="*/ 851025 h 3096285"/>
                <a:gd name="connsiteX73" fmla="*/ 3123446 w 4517771"/>
                <a:gd name="connsiteY73" fmla="*/ 878186 h 3096285"/>
                <a:gd name="connsiteX74" fmla="*/ 3096285 w 4517771"/>
                <a:gd name="connsiteY74" fmla="*/ 905346 h 3096285"/>
                <a:gd name="connsiteX75" fmla="*/ 3051018 w 4517771"/>
                <a:gd name="connsiteY75" fmla="*/ 932507 h 3096285"/>
                <a:gd name="connsiteX76" fmla="*/ 3023857 w 4517771"/>
                <a:gd name="connsiteY76" fmla="*/ 968721 h 3096285"/>
                <a:gd name="connsiteX77" fmla="*/ 2996697 w 4517771"/>
                <a:gd name="connsiteY77" fmla="*/ 995881 h 3096285"/>
                <a:gd name="connsiteX78" fmla="*/ 2960483 w 4517771"/>
                <a:gd name="connsiteY78" fmla="*/ 1068309 h 3096285"/>
                <a:gd name="connsiteX79" fmla="*/ 2942376 w 4517771"/>
                <a:gd name="connsiteY79" fmla="*/ 1104523 h 3096285"/>
                <a:gd name="connsiteX80" fmla="*/ 2933323 w 4517771"/>
                <a:gd name="connsiteY80" fmla="*/ 1140736 h 3096285"/>
                <a:gd name="connsiteX81" fmla="*/ 2915216 w 4517771"/>
                <a:gd name="connsiteY81" fmla="*/ 1167897 h 3096285"/>
                <a:gd name="connsiteX82" fmla="*/ 2897109 w 4517771"/>
                <a:gd name="connsiteY82" fmla="*/ 1267485 h 3096285"/>
                <a:gd name="connsiteX83" fmla="*/ 2879002 w 4517771"/>
                <a:gd name="connsiteY83" fmla="*/ 1294645 h 3096285"/>
                <a:gd name="connsiteX84" fmla="*/ 2842788 w 4517771"/>
                <a:gd name="connsiteY84" fmla="*/ 1412340 h 3096285"/>
                <a:gd name="connsiteX85" fmla="*/ 2833735 w 4517771"/>
                <a:gd name="connsiteY85" fmla="*/ 1457608 h 3096285"/>
                <a:gd name="connsiteX86" fmla="*/ 2806574 w 4517771"/>
                <a:gd name="connsiteY86" fmla="*/ 1511928 h 3096285"/>
                <a:gd name="connsiteX87" fmla="*/ 2779414 w 4517771"/>
                <a:gd name="connsiteY87" fmla="*/ 1602463 h 3096285"/>
                <a:gd name="connsiteX88" fmla="*/ 2770360 w 4517771"/>
                <a:gd name="connsiteY88" fmla="*/ 1647730 h 3096285"/>
                <a:gd name="connsiteX89" fmla="*/ 2815628 w 4517771"/>
                <a:gd name="connsiteY89" fmla="*/ 1747319 h 3096285"/>
                <a:gd name="connsiteX90" fmla="*/ 2879002 w 4517771"/>
                <a:gd name="connsiteY90" fmla="*/ 1828800 h 3096285"/>
                <a:gd name="connsiteX91" fmla="*/ 2906162 w 4517771"/>
                <a:gd name="connsiteY91" fmla="*/ 1855960 h 3096285"/>
                <a:gd name="connsiteX92" fmla="*/ 2951430 w 4517771"/>
                <a:gd name="connsiteY92" fmla="*/ 1946495 h 3096285"/>
                <a:gd name="connsiteX93" fmla="*/ 2996697 w 4517771"/>
                <a:gd name="connsiteY93" fmla="*/ 2018923 h 3096285"/>
                <a:gd name="connsiteX94" fmla="*/ 3005751 w 4517771"/>
                <a:gd name="connsiteY94" fmla="*/ 2046083 h 3096285"/>
                <a:gd name="connsiteX95" fmla="*/ 3041964 w 4517771"/>
                <a:gd name="connsiteY95" fmla="*/ 2109457 h 3096285"/>
                <a:gd name="connsiteX96" fmla="*/ 3051018 w 4517771"/>
                <a:gd name="connsiteY96" fmla="*/ 2145671 h 3096285"/>
                <a:gd name="connsiteX97" fmla="*/ 3096285 w 4517771"/>
                <a:gd name="connsiteY97" fmla="*/ 2254313 h 3096285"/>
                <a:gd name="connsiteX98" fmla="*/ 3114392 w 4517771"/>
                <a:gd name="connsiteY98" fmla="*/ 2290526 h 3096285"/>
                <a:gd name="connsiteX99" fmla="*/ 3123446 w 4517771"/>
                <a:gd name="connsiteY99" fmla="*/ 2326740 h 3096285"/>
                <a:gd name="connsiteX100" fmla="*/ 3114392 w 4517771"/>
                <a:gd name="connsiteY100" fmla="*/ 2544023 h 3096285"/>
                <a:gd name="connsiteX101" fmla="*/ 3087232 w 4517771"/>
                <a:gd name="connsiteY101" fmla="*/ 2571184 h 3096285"/>
                <a:gd name="connsiteX102" fmla="*/ 2933323 w 4517771"/>
                <a:gd name="connsiteY102" fmla="*/ 2598344 h 3096285"/>
                <a:gd name="connsiteX103" fmla="*/ 2716040 w 4517771"/>
                <a:gd name="connsiteY103" fmla="*/ 2607398 h 3096285"/>
                <a:gd name="connsiteX104" fmla="*/ 2417275 w 4517771"/>
                <a:gd name="connsiteY104" fmla="*/ 2625505 h 3096285"/>
                <a:gd name="connsiteX105" fmla="*/ 2362954 w 4517771"/>
                <a:gd name="connsiteY105" fmla="*/ 2661719 h 3096285"/>
                <a:gd name="connsiteX106" fmla="*/ 2326741 w 4517771"/>
                <a:gd name="connsiteY106" fmla="*/ 2697932 h 3096285"/>
                <a:gd name="connsiteX107" fmla="*/ 2290527 w 4517771"/>
                <a:gd name="connsiteY107" fmla="*/ 2716039 h 3096285"/>
                <a:gd name="connsiteX108" fmla="*/ 2218099 w 4517771"/>
                <a:gd name="connsiteY108" fmla="*/ 2770360 h 3096285"/>
                <a:gd name="connsiteX109" fmla="*/ 2181885 w 4517771"/>
                <a:gd name="connsiteY109" fmla="*/ 2788467 h 3096285"/>
                <a:gd name="connsiteX110" fmla="*/ 2154725 w 4517771"/>
                <a:gd name="connsiteY110" fmla="*/ 2815627 h 3096285"/>
                <a:gd name="connsiteX111" fmla="*/ 2109457 w 4517771"/>
                <a:gd name="connsiteY111" fmla="*/ 2842788 h 3096285"/>
                <a:gd name="connsiteX112" fmla="*/ 2009869 w 4517771"/>
                <a:gd name="connsiteY112" fmla="*/ 2897109 h 3096285"/>
                <a:gd name="connsiteX113" fmla="*/ 1964602 w 4517771"/>
                <a:gd name="connsiteY113" fmla="*/ 2906162 h 3096285"/>
                <a:gd name="connsiteX114" fmla="*/ 1792586 w 4517771"/>
                <a:gd name="connsiteY114" fmla="*/ 2897109 h 3096285"/>
                <a:gd name="connsiteX115" fmla="*/ 1765426 w 4517771"/>
                <a:gd name="connsiteY115" fmla="*/ 2888055 h 3096285"/>
                <a:gd name="connsiteX116" fmla="*/ 1720158 w 4517771"/>
                <a:gd name="connsiteY116" fmla="*/ 2869948 h 3096285"/>
                <a:gd name="connsiteX117" fmla="*/ 1638677 w 4517771"/>
                <a:gd name="connsiteY117" fmla="*/ 2815627 h 3096285"/>
                <a:gd name="connsiteX118" fmla="*/ 1593410 w 4517771"/>
                <a:gd name="connsiteY118" fmla="*/ 2788467 h 3096285"/>
                <a:gd name="connsiteX119" fmla="*/ 1530036 w 4517771"/>
                <a:gd name="connsiteY119" fmla="*/ 2752253 h 3096285"/>
                <a:gd name="connsiteX120" fmla="*/ 1484768 w 4517771"/>
                <a:gd name="connsiteY120" fmla="*/ 2716039 h 3096285"/>
                <a:gd name="connsiteX121" fmla="*/ 1457608 w 4517771"/>
                <a:gd name="connsiteY121" fmla="*/ 2706986 h 3096285"/>
                <a:gd name="connsiteX122" fmla="*/ 1412341 w 4517771"/>
                <a:gd name="connsiteY122" fmla="*/ 2688879 h 3096285"/>
                <a:gd name="connsiteX123" fmla="*/ 1376127 w 4517771"/>
                <a:gd name="connsiteY123" fmla="*/ 2661719 h 3096285"/>
                <a:gd name="connsiteX124" fmla="*/ 1276539 w 4517771"/>
                <a:gd name="connsiteY124" fmla="*/ 2607398 h 3096285"/>
                <a:gd name="connsiteX125" fmla="*/ 1176951 w 4517771"/>
                <a:gd name="connsiteY125" fmla="*/ 2580237 h 3096285"/>
                <a:gd name="connsiteX126" fmla="*/ 1086416 w 4517771"/>
                <a:gd name="connsiteY126" fmla="*/ 2562130 h 3096285"/>
                <a:gd name="connsiteX127" fmla="*/ 796705 w 4517771"/>
                <a:gd name="connsiteY127" fmla="*/ 2571184 h 3096285"/>
                <a:gd name="connsiteX128" fmla="*/ 660903 w 4517771"/>
                <a:gd name="connsiteY128" fmla="*/ 2598344 h 3096285"/>
                <a:gd name="connsiteX129" fmla="*/ 615636 w 4517771"/>
                <a:gd name="connsiteY129" fmla="*/ 2607398 h 3096285"/>
                <a:gd name="connsiteX130" fmla="*/ 561315 w 4517771"/>
                <a:gd name="connsiteY130" fmla="*/ 2625505 h 3096285"/>
                <a:gd name="connsiteX131" fmla="*/ 525101 w 4517771"/>
                <a:gd name="connsiteY131" fmla="*/ 2634558 h 3096285"/>
                <a:gd name="connsiteX132" fmla="*/ 479834 w 4517771"/>
                <a:gd name="connsiteY132" fmla="*/ 2661719 h 3096285"/>
                <a:gd name="connsiteX133" fmla="*/ 443620 w 4517771"/>
                <a:gd name="connsiteY133" fmla="*/ 2679825 h 3096285"/>
                <a:gd name="connsiteX134" fmla="*/ 398352 w 4517771"/>
                <a:gd name="connsiteY134" fmla="*/ 2716039 h 3096285"/>
                <a:gd name="connsiteX135" fmla="*/ 344032 w 4517771"/>
                <a:gd name="connsiteY135" fmla="*/ 2761307 h 3096285"/>
                <a:gd name="connsiteX136" fmla="*/ 307818 w 4517771"/>
                <a:gd name="connsiteY136" fmla="*/ 2779414 h 3096285"/>
                <a:gd name="connsiteX137" fmla="*/ 235390 w 4517771"/>
                <a:gd name="connsiteY137" fmla="*/ 2833734 h 3096285"/>
                <a:gd name="connsiteX138" fmla="*/ 190123 w 4517771"/>
                <a:gd name="connsiteY138" fmla="*/ 2879002 h 3096285"/>
                <a:gd name="connsiteX139" fmla="*/ 135802 w 4517771"/>
                <a:gd name="connsiteY139" fmla="*/ 2933323 h 3096285"/>
                <a:gd name="connsiteX140" fmla="*/ 54321 w 4517771"/>
                <a:gd name="connsiteY140" fmla="*/ 3032911 h 3096285"/>
                <a:gd name="connsiteX141" fmla="*/ 81481 w 4517771"/>
                <a:gd name="connsiteY141" fmla="*/ 3014804 h 3096285"/>
                <a:gd name="connsiteX142" fmla="*/ 0 w 4517771"/>
                <a:gd name="connsiteY142" fmla="*/ 3096285 h 3096285"/>
                <a:gd name="connsiteX0" fmla="*/ 182273 w 4464654"/>
                <a:gd name="connsiteY0" fmla="*/ 1367073 h 3035630"/>
                <a:gd name="connsiteX1" fmla="*/ 227540 w 4464654"/>
                <a:gd name="connsiteY1" fmla="*/ 1376126 h 3035630"/>
                <a:gd name="connsiteX2" fmla="*/ 263754 w 4464654"/>
                <a:gd name="connsiteY2" fmla="*/ 1385180 h 3035630"/>
                <a:gd name="connsiteX3" fmla="*/ 408610 w 4464654"/>
                <a:gd name="connsiteY3" fmla="*/ 1403287 h 3035630"/>
                <a:gd name="connsiteX4" fmla="*/ 616839 w 4464654"/>
                <a:gd name="connsiteY4" fmla="*/ 1430447 h 3035630"/>
                <a:gd name="connsiteX5" fmla="*/ 1205315 w 4464654"/>
                <a:gd name="connsiteY5" fmla="*/ 1421394 h 3035630"/>
                <a:gd name="connsiteX6" fmla="*/ 1241529 w 4464654"/>
                <a:gd name="connsiteY6" fmla="*/ 1403287 h 3035630"/>
                <a:gd name="connsiteX7" fmla="*/ 1304903 w 4464654"/>
                <a:gd name="connsiteY7" fmla="*/ 1385180 h 3035630"/>
                <a:gd name="connsiteX8" fmla="*/ 1485972 w 4464654"/>
                <a:gd name="connsiteY8" fmla="*/ 1367073 h 3035630"/>
                <a:gd name="connsiteX9" fmla="*/ 1549346 w 4464654"/>
                <a:gd name="connsiteY9" fmla="*/ 1339913 h 3035630"/>
                <a:gd name="connsiteX10" fmla="*/ 1621774 w 4464654"/>
                <a:gd name="connsiteY10" fmla="*/ 1330859 h 3035630"/>
                <a:gd name="connsiteX11" fmla="*/ 1712309 w 4464654"/>
                <a:gd name="connsiteY11" fmla="*/ 1312752 h 3035630"/>
                <a:gd name="connsiteX12" fmla="*/ 1766630 w 4464654"/>
                <a:gd name="connsiteY12" fmla="*/ 1303699 h 3035630"/>
                <a:gd name="connsiteX13" fmla="*/ 1857164 w 4464654"/>
                <a:gd name="connsiteY13" fmla="*/ 1258431 h 3035630"/>
                <a:gd name="connsiteX14" fmla="*/ 1902432 w 4464654"/>
                <a:gd name="connsiteY14" fmla="*/ 1213164 h 3035630"/>
                <a:gd name="connsiteX15" fmla="*/ 1947699 w 4464654"/>
                <a:gd name="connsiteY15" fmla="*/ 1176950 h 3035630"/>
                <a:gd name="connsiteX16" fmla="*/ 1974859 w 4464654"/>
                <a:gd name="connsiteY16" fmla="*/ 1158843 h 3035630"/>
                <a:gd name="connsiteX17" fmla="*/ 2029180 w 4464654"/>
                <a:gd name="connsiteY17" fmla="*/ 1104523 h 3035630"/>
                <a:gd name="connsiteX18" fmla="*/ 2092554 w 4464654"/>
                <a:gd name="connsiteY18" fmla="*/ 1059255 h 3035630"/>
                <a:gd name="connsiteX19" fmla="*/ 2146875 w 4464654"/>
                <a:gd name="connsiteY19" fmla="*/ 1023041 h 3035630"/>
                <a:gd name="connsiteX20" fmla="*/ 2291731 w 4464654"/>
                <a:gd name="connsiteY20" fmla="*/ 941560 h 3035630"/>
                <a:gd name="connsiteX21" fmla="*/ 2327944 w 4464654"/>
                <a:gd name="connsiteY21" fmla="*/ 914400 h 3035630"/>
                <a:gd name="connsiteX22" fmla="*/ 2373212 w 4464654"/>
                <a:gd name="connsiteY22" fmla="*/ 896293 h 3035630"/>
                <a:gd name="connsiteX23" fmla="*/ 2481853 w 4464654"/>
                <a:gd name="connsiteY23" fmla="*/ 860079 h 3035630"/>
                <a:gd name="connsiteX24" fmla="*/ 2545228 w 4464654"/>
                <a:gd name="connsiteY24" fmla="*/ 832919 h 3035630"/>
                <a:gd name="connsiteX25" fmla="*/ 2626709 w 4464654"/>
                <a:gd name="connsiteY25" fmla="*/ 769544 h 3035630"/>
                <a:gd name="connsiteX26" fmla="*/ 2780618 w 4464654"/>
                <a:gd name="connsiteY26" fmla="*/ 669956 h 3035630"/>
                <a:gd name="connsiteX27" fmla="*/ 2862099 w 4464654"/>
                <a:gd name="connsiteY27" fmla="*/ 606582 h 3035630"/>
                <a:gd name="connsiteX28" fmla="*/ 2898313 w 4464654"/>
                <a:gd name="connsiteY28" fmla="*/ 588475 h 3035630"/>
                <a:gd name="connsiteX29" fmla="*/ 2970740 w 4464654"/>
                <a:gd name="connsiteY29" fmla="*/ 516047 h 3035630"/>
                <a:gd name="connsiteX30" fmla="*/ 3052222 w 4464654"/>
                <a:gd name="connsiteY30" fmla="*/ 425513 h 3035630"/>
                <a:gd name="connsiteX31" fmla="*/ 3169917 w 4464654"/>
                <a:gd name="connsiteY31" fmla="*/ 353085 h 3035630"/>
                <a:gd name="connsiteX32" fmla="*/ 3233291 w 4464654"/>
                <a:gd name="connsiteY32" fmla="*/ 307818 h 3035630"/>
                <a:gd name="connsiteX33" fmla="*/ 3287612 w 4464654"/>
                <a:gd name="connsiteY33" fmla="*/ 271604 h 3035630"/>
                <a:gd name="connsiteX34" fmla="*/ 3378146 w 4464654"/>
                <a:gd name="connsiteY34" fmla="*/ 235390 h 3035630"/>
                <a:gd name="connsiteX35" fmla="*/ 3450574 w 4464654"/>
                <a:gd name="connsiteY35" fmla="*/ 199176 h 3035630"/>
                <a:gd name="connsiteX36" fmla="*/ 3504895 w 4464654"/>
                <a:gd name="connsiteY36" fmla="*/ 172016 h 3035630"/>
                <a:gd name="connsiteX37" fmla="*/ 3568269 w 4464654"/>
                <a:gd name="connsiteY37" fmla="*/ 153909 h 3035630"/>
                <a:gd name="connsiteX38" fmla="*/ 3604483 w 4464654"/>
                <a:gd name="connsiteY38" fmla="*/ 135802 h 3035630"/>
                <a:gd name="connsiteX39" fmla="*/ 3649750 w 4464654"/>
                <a:gd name="connsiteY39" fmla="*/ 126748 h 3035630"/>
                <a:gd name="connsiteX40" fmla="*/ 3731232 w 4464654"/>
                <a:gd name="connsiteY40" fmla="*/ 90534 h 3035630"/>
                <a:gd name="connsiteX41" fmla="*/ 3812713 w 4464654"/>
                <a:gd name="connsiteY41" fmla="*/ 72427 h 3035630"/>
                <a:gd name="connsiteX42" fmla="*/ 3867034 w 4464654"/>
                <a:gd name="connsiteY42" fmla="*/ 54321 h 3035630"/>
                <a:gd name="connsiteX43" fmla="*/ 3957568 w 4464654"/>
                <a:gd name="connsiteY43" fmla="*/ 36214 h 3035630"/>
                <a:gd name="connsiteX44" fmla="*/ 4020942 w 4464654"/>
                <a:gd name="connsiteY44" fmla="*/ 27160 h 3035630"/>
                <a:gd name="connsiteX45" fmla="*/ 4183905 w 4464654"/>
                <a:gd name="connsiteY45" fmla="*/ 0 h 3035630"/>
                <a:gd name="connsiteX46" fmla="*/ 4337814 w 4464654"/>
                <a:gd name="connsiteY46" fmla="*/ 27160 h 3035630"/>
                <a:gd name="connsiteX47" fmla="*/ 4410241 w 4464654"/>
                <a:gd name="connsiteY47" fmla="*/ 99588 h 3035630"/>
                <a:gd name="connsiteX48" fmla="*/ 4437402 w 4464654"/>
                <a:gd name="connsiteY48" fmla="*/ 126748 h 3035630"/>
                <a:gd name="connsiteX49" fmla="*/ 4464562 w 4464654"/>
                <a:gd name="connsiteY49" fmla="*/ 190123 h 3035630"/>
                <a:gd name="connsiteX50" fmla="*/ 4401188 w 4464654"/>
                <a:gd name="connsiteY50" fmla="*/ 289711 h 3035630"/>
                <a:gd name="connsiteX51" fmla="*/ 4355921 w 4464654"/>
                <a:gd name="connsiteY51" fmla="*/ 325924 h 3035630"/>
                <a:gd name="connsiteX52" fmla="*/ 4319707 w 4464654"/>
                <a:gd name="connsiteY52" fmla="*/ 334978 h 3035630"/>
                <a:gd name="connsiteX53" fmla="*/ 4283493 w 4464654"/>
                <a:gd name="connsiteY53" fmla="*/ 371192 h 3035630"/>
                <a:gd name="connsiteX54" fmla="*/ 4229172 w 4464654"/>
                <a:gd name="connsiteY54" fmla="*/ 398352 h 3035630"/>
                <a:gd name="connsiteX55" fmla="*/ 4147691 w 4464654"/>
                <a:gd name="connsiteY55" fmla="*/ 425513 h 3035630"/>
                <a:gd name="connsiteX56" fmla="*/ 4048103 w 4464654"/>
                <a:gd name="connsiteY56" fmla="*/ 452673 h 3035630"/>
                <a:gd name="connsiteX57" fmla="*/ 4002835 w 4464654"/>
                <a:gd name="connsiteY57" fmla="*/ 488887 h 3035630"/>
                <a:gd name="connsiteX58" fmla="*/ 3975675 w 4464654"/>
                <a:gd name="connsiteY58" fmla="*/ 497940 h 3035630"/>
                <a:gd name="connsiteX59" fmla="*/ 3912301 w 4464654"/>
                <a:gd name="connsiteY59" fmla="*/ 525101 h 3035630"/>
                <a:gd name="connsiteX60" fmla="*/ 3885140 w 4464654"/>
                <a:gd name="connsiteY60" fmla="*/ 543208 h 3035630"/>
                <a:gd name="connsiteX61" fmla="*/ 3794606 w 4464654"/>
                <a:gd name="connsiteY61" fmla="*/ 579422 h 3035630"/>
                <a:gd name="connsiteX62" fmla="*/ 3767445 w 4464654"/>
                <a:gd name="connsiteY62" fmla="*/ 597528 h 3035630"/>
                <a:gd name="connsiteX63" fmla="*/ 3722178 w 4464654"/>
                <a:gd name="connsiteY63" fmla="*/ 615635 h 3035630"/>
                <a:gd name="connsiteX64" fmla="*/ 3658804 w 4464654"/>
                <a:gd name="connsiteY64" fmla="*/ 651849 h 3035630"/>
                <a:gd name="connsiteX65" fmla="*/ 3550162 w 4464654"/>
                <a:gd name="connsiteY65" fmla="*/ 688063 h 3035630"/>
                <a:gd name="connsiteX66" fmla="*/ 3523002 w 4464654"/>
                <a:gd name="connsiteY66" fmla="*/ 706170 h 3035630"/>
                <a:gd name="connsiteX67" fmla="*/ 3387200 w 4464654"/>
                <a:gd name="connsiteY67" fmla="*/ 751437 h 3035630"/>
                <a:gd name="connsiteX68" fmla="*/ 3360039 w 4464654"/>
                <a:gd name="connsiteY68" fmla="*/ 769544 h 3035630"/>
                <a:gd name="connsiteX69" fmla="*/ 3278558 w 4464654"/>
                <a:gd name="connsiteY69" fmla="*/ 796705 h 3035630"/>
                <a:gd name="connsiteX70" fmla="*/ 3233291 w 4464654"/>
                <a:gd name="connsiteY70" fmla="*/ 814812 h 3035630"/>
                <a:gd name="connsiteX71" fmla="*/ 3160863 w 4464654"/>
                <a:gd name="connsiteY71" fmla="*/ 832919 h 3035630"/>
                <a:gd name="connsiteX72" fmla="*/ 3133703 w 4464654"/>
                <a:gd name="connsiteY72" fmla="*/ 851025 h 3035630"/>
                <a:gd name="connsiteX73" fmla="*/ 3070329 w 4464654"/>
                <a:gd name="connsiteY73" fmla="*/ 878186 h 3035630"/>
                <a:gd name="connsiteX74" fmla="*/ 3043168 w 4464654"/>
                <a:gd name="connsiteY74" fmla="*/ 905346 h 3035630"/>
                <a:gd name="connsiteX75" fmla="*/ 2997901 w 4464654"/>
                <a:gd name="connsiteY75" fmla="*/ 932507 h 3035630"/>
                <a:gd name="connsiteX76" fmla="*/ 2970740 w 4464654"/>
                <a:gd name="connsiteY76" fmla="*/ 968721 h 3035630"/>
                <a:gd name="connsiteX77" fmla="*/ 2943580 w 4464654"/>
                <a:gd name="connsiteY77" fmla="*/ 995881 h 3035630"/>
                <a:gd name="connsiteX78" fmla="*/ 2907366 w 4464654"/>
                <a:gd name="connsiteY78" fmla="*/ 1068309 h 3035630"/>
                <a:gd name="connsiteX79" fmla="*/ 2889259 w 4464654"/>
                <a:gd name="connsiteY79" fmla="*/ 1104523 h 3035630"/>
                <a:gd name="connsiteX80" fmla="*/ 2880206 w 4464654"/>
                <a:gd name="connsiteY80" fmla="*/ 1140736 h 3035630"/>
                <a:gd name="connsiteX81" fmla="*/ 2862099 w 4464654"/>
                <a:gd name="connsiteY81" fmla="*/ 1167897 h 3035630"/>
                <a:gd name="connsiteX82" fmla="*/ 2843992 w 4464654"/>
                <a:gd name="connsiteY82" fmla="*/ 1267485 h 3035630"/>
                <a:gd name="connsiteX83" fmla="*/ 2825885 w 4464654"/>
                <a:gd name="connsiteY83" fmla="*/ 1294645 h 3035630"/>
                <a:gd name="connsiteX84" fmla="*/ 2789671 w 4464654"/>
                <a:gd name="connsiteY84" fmla="*/ 1412340 h 3035630"/>
                <a:gd name="connsiteX85" fmla="*/ 2780618 w 4464654"/>
                <a:gd name="connsiteY85" fmla="*/ 1457608 h 3035630"/>
                <a:gd name="connsiteX86" fmla="*/ 2753457 w 4464654"/>
                <a:gd name="connsiteY86" fmla="*/ 1511928 h 3035630"/>
                <a:gd name="connsiteX87" fmla="*/ 2726297 w 4464654"/>
                <a:gd name="connsiteY87" fmla="*/ 1602463 h 3035630"/>
                <a:gd name="connsiteX88" fmla="*/ 2717243 w 4464654"/>
                <a:gd name="connsiteY88" fmla="*/ 1647730 h 3035630"/>
                <a:gd name="connsiteX89" fmla="*/ 2762511 w 4464654"/>
                <a:gd name="connsiteY89" fmla="*/ 1747319 h 3035630"/>
                <a:gd name="connsiteX90" fmla="*/ 2825885 w 4464654"/>
                <a:gd name="connsiteY90" fmla="*/ 1828800 h 3035630"/>
                <a:gd name="connsiteX91" fmla="*/ 2853045 w 4464654"/>
                <a:gd name="connsiteY91" fmla="*/ 1855960 h 3035630"/>
                <a:gd name="connsiteX92" fmla="*/ 2898313 w 4464654"/>
                <a:gd name="connsiteY92" fmla="*/ 1946495 h 3035630"/>
                <a:gd name="connsiteX93" fmla="*/ 2943580 w 4464654"/>
                <a:gd name="connsiteY93" fmla="*/ 2018923 h 3035630"/>
                <a:gd name="connsiteX94" fmla="*/ 2952634 w 4464654"/>
                <a:gd name="connsiteY94" fmla="*/ 2046083 h 3035630"/>
                <a:gd name="connsiteX95" fmla="*/ 2988847 w 4464654"/>
                <a:gd name="connsiteY95" fmla="*/ 2109457 h 3035630"/>
                <a:gd name="connsiteX96" fmla="*/ 2997901 w 4464654"/>
                <a:gd name="connsiteY96" fmla="*/ 2145671 h 3035630"/>
                <a:gd name="connsiteX97" fmla="*/ 3043168 w 4464654"/>
                <a:gd name="connsiteY97" fmla="*/ 2254313 h 3035630"/>
                <a:gd name="connsiteX98" fmla="*/ 3061275 w 4464654"/>
                <a:gd name="connsiteY98" fmla="*/ 2290526 h 3035630"/>
                <a:gd name="connsiteX99" fmla="*/ 3070329 w 4464654"/>
                <a:gd name="connsiteY99" fmla="*/ 2326740 h 3035630"/>
                <a:gd name="connsiteX100" fmla="*/ 3061275 w 4464654"/>
                <a:gd name="connsiteY100" fmla="*/ 2544023 h 3035630"/>
                <a:gd name="connsiteX101" fmla="*/ 3034115 w 4464654"/>
                <a:gd name="connsiteY101" fmla="*/ 2571184 h 3035630"/>
                <a:gd name="connsiteX102" fmla="*/ 2880206 w 4464654"/>
                <a:gd name="connsiteY102" fmla="*/ 2598344 h 3035630"/>
                <a:gd name="connsiteX103" fmla="*/ 2662923 w 4464654"/>
                <a:gd name="connsiteY103" fmla="*/ 2607398 h 3035630"/>
                <a:gd name="connsiteX104" fmla="*/ 2364158 w 4464654"/>
                <a:gd name="connsiteY104" fmla="*/ 2625505 h 3035630"/>
                <a:gd name="connsiteX105" fmla="*/ 2309837 w 4464654"/>
                <a:gd name="connsiteY105" fmla="*/ 2661719 h 3035630"/>
                <a:gd name="connsiteX106" fmla="*/ 2273624 w 4464654"/>
                <a:gd name="connsiteY106" fmla="*/ 2697932 h 3035630"/>
                <a:gd name="connsiteX107" fmla="*/ 2237410 w 4464654"/>
                <a:gd name="connsiteY107" fmla="*/ 2716039 h 3035630"/>
                <a:gd name="connsiteX108" fmla="*/ 2164982 w 4464654"/>
                <a:gd name="connsiteY108" fmla="*/ 2770360 h 3035630"/>
                <a:gd name="connsiteX109" fmla="*/ 2128768 w 4464654"/>
                <a:gd name="connsiteY109" fmla="*/ 2788467 h 3035630"/>
                <a:gd name="connsiteX110" fmla="*/ 2101608 w 4464654"/>
                <a:gd name="connsiteY110" fmla="*/ 2815627 h 3035630"/>
                <a:gd name="connsiteX111" fmla="*/ 2056340 w 4464654"/>
                <a:gd name="connsiteY111" fmla="*/ 2842788 h 3035630"/>
                <a:gd name="connsiteX112" fmla="*/ 1956752 w 4464654"/>
                <a:gd name="connsiteY112" fmla="*/ 2897109 h 3035630"/>
                <a:gd name="connsiteX113" fmla="*/ 1911485 w 4464654"/>
                <a:gd name="connsiteY113" fmla="*/ 2906162 h 3035630"/>
                <a:gd name="connsiteX114" fmla="*/ 1739469 w 4464654"/>
                <a:gd name="connsiteY114" fmla="*/ 2897109 h 3035630"/>
                <a:gd name="connsiteX115" fmla="*/ 1712309 w 4464654"/>
                <a:gd name="connsiteY115" fmla="*/ 2888055 h 3035630"/>
                <a:gd name="connsiteX116" fmla="*/ 1667041 w 4464654"/>
                <a:gd name="connsiteY116" fmla="*/ 2869948 h 3035630"/>
                <a:gd name="connsiteX117" fmla="*/ 1585560 w 4464654"/>
                <a:gd name="connsiteY117" fmla="*/ 2815627 h 3035630"/>
                <a:gd name="connsiteX118" fmla="*/ 1540293 w 4464654"/>
                <a:gd name="connsiteY118" fmla="*/ 2788467 h 3035630"/>
                <a:gd name="connsiteX119" fmla="*/ 1476919 w 4464654"/>
                <a:gd name="connsiteY119" fmla="*/ 2752253 h 3035630"/>
                <a:gd name="connsiteX120" fmla="*/ 1431651 w 4464654"/>
                <a:gd name="connsiteY120" fmla="*/ 2716039 h 3035630"/>
                <a:gd name="connsiteX121" fmla="*/ 1404491 w 4464654"/>
                <a:gd name="connsiteY121" fmla="*/ 2706986 h 3035630"/>
                <a:gd name="connsiteX122" fmla="*/ 1359224 w 4464654"/>
                <a:gd name="connsiteY122" fmla="*/ 2688879 h 3035630"/>
                <a:gd name="connsiteX123" fmla="*/ 1323010 w 4464654"/>
                <a:gd name="connsiteY123" fmla="*/ 2661719 h 3035630"/>
                <a:gd name="connsiteX124" fmla="*/ 1223422 w 4464654"/>
                <a:gd name="connsiteY124" fmla="*/ 2607398 h 3035630"/>
                <a:gd name="connsiteX125" fmla="*/ 1123834 w 4464654"/>
                <a:gd name="connsiteY125" fmla="*/ 2580237 h 3035630"/>
                <a:gd name="connsiteX126" fmla="*/ 1033299 w 4464654"/>
                <a:gd name="connsiteY126" fmla="*/ 2562130 h 3035630"/>
                <a:gd name="connsiteX127" fmla="*/ 743588 w 4464654"/>
                <a:gd name="connsiteY127" fmla="*/ 2571184 h 3035630"/>
                <a:gd name="connsiteX128" fmla="*/ 607786 w 4464654"/>
                <a:gd name="connsiteY128" fmla="*/ 2598344 h 3035630"/>
                <a:gd name="connsiteX129" fmla="*/ 562519 w 4464654"/>
                <a:gd name="connsiteY129" fmla="*/ 2607398 h 3035630"/>
                <a:gd name="connsiteX130" fmla="*/ 508198 w 4464654"/>
                <a:gd name="connsiteY130" fmla="*/ 2625505 h 3035630"/>
                <a:gd name="connsiteX131" fmla="*/ 471984 w 4464654"/>
                <a:gd name="connsiteY131" fmla="*/ 2634558 h 3035630"/>
                <a:gd name="connsiteX132" fmla="*/ 426717 w 4464654"/>
                <a:gd name="connsiteY132" fmla="*/ 2661719 h 3035630"/>
                <a:gd name="connsiteX133" fmla="*/ 390503 w 4464654"/>
                <a:gd name="connsiteY133" fmla="*/ 2679825 h 3035630"/>
                <a:gd name="connsiteX134" fmla="*/ 345235 w 4464654"/>
                <a:gd name="connsiteY134" fmla="*/ 2716039 h 3035630"/>
                <a:gd name="connsiteX135" fmla="*/ 290915 w 4464654"/>
                <a:gd name="connsiteY135" fmla="*/ 2761307 h 3035630"/>
                <a:gd name="connsiteX136" fmla="*/ 254701 w 4464654"/>
                <a:gd name="connsiteY136" fmla="*/ 2779414 h 3035630"/>
                <a:gd name="connsiteX137" fmla="*/ 182273 w 4464654"/>
                <a:gd name="connsiteY137" fmla="*/ 2833734 h 3035630"/>
                <a:gd name="connsiteX138" fmla="*/ 137006 w 4464654"/>
                <a:gd name="connsiteY138" fmla="*/ 2879002 h 3035630"/>
                <a:gd name="connsiteX139" fmla="*/ 82685 w 4464654"/>
                <a:gd name="connsiteY139" fmla="*/ 2933323 h 3035630"/>
                <a:gd name="connsiteX140" fmla="*/ 1204 w 4464654"/>
                <a:gd name="connsiteY140" fmla="*/ 3032911 h 3035630"/>
                <a:gd name="connsiteX141" fmla="*/ 28364 w 4464654"/>
                <a:gd name="connsiteY141" fmla="*/ 3014804 h 3035630"/>
                <a:gd name="connsiteX0" fmla="*/ 240550 w 4522931"/>
                <a:gd name="connsiteY0" fmla="*/ 1367073 h 3053121"/>
                <a:gd name="connsiteX1" fmla="*/ 285817 w 4522931"/>
                <a:gd name="connsiteY1" fmla="*/ 1376126 h 3053121"/>
                <a:gd name="connsiteX2" fmla="*/ 322031 w 4522931"/>
                <a:gd name="connsiteY2" fmla="*/ 1385180 h 3053121"/>
                <a:gd name="connsiteX3" fmla="*/ 466887 w 4522931"/>
                <a:gd name="connsiteY3" fmla="*/ 1403287 h 3053121"/>
                <a:gd name="connsiteX4" fmla="*/ 675116 w 4522931"/>
                <a:gd name="connsiteY4" fmla="*/ 1430447 h 3053121"/>
                <a:gd name="connsiteX5" fmla="*/ 1263592 w 4522931"/>
                <a:gd name="connsiteY5" fmla="*/ 1421394 h 3053121"/>
                <a:gd name="connsiteX6" fmla="*/ 1299806 w 4522931"/>
                <a:gd name="connsiteY6" fmla="*/ 1403287 h 3053121"/>
                <a:gd name="connsiteX7" fmla="*/ 1363180 w 4522931"/>
                <a:gd name="connsiteY7" fmla="*/ 1385180 h 3053121"/>
                <a:gd name="connsiteX8" fmla="*/ 1544249 w 4522931"/>
                <a:gd name="connsiteY8" fmla="*/ 1367073 h 3053121"/>
                <a:gd name="connsiteX9" fmla="*/ 1607623 w 4522931"/>
                <a:gd name="connsiteY9" fmla="*/ 1339913 h 3053121"/>
                <a:gd name="connsiteX10" fmla="*/ 1680051 w 4522931"/>
                <a:gd name="connsiteY10" fmla="*/ 1330859 h 3053121"/>
                <a:gd name="connsiteX11" fmla="*/ 1770586 w 4522931"/>
                <a:gd name="connsiteY11" fmla="*/ 1312752 h 3053121"/>
                <a:gd name="connsiteX12" fmla="*/ 1824907 w 4522931"/>
                <a:gd name="connsiteY12" fmla="*/ 1303699 h 3053121"/>
                <a:gd name="connsiteX13" fmla="*/ 1915441 w 4522931"/>
                <a:gd name="connsiteY13" fmla="*/ 1258431 h 3053121"/>
                <a:gd name="connsiteX14" fmla="*/ 1960709 w 4522931"/>
                <a:gd name="connsiteY14" fmla="*/ 1213164 h 3053121"/>
                <a:gd name="connsiteX15" fmla="*/ 2005976 w 4522931"/>
                <a:gd name="connsiteY15" fmla="*/ 1176950 h 3053121"/>
                <a:gd name="connsiteX16" fmla="*/ 2033136 w 4522931"/>
                <a:gd name="connsiteY16" fmla="*/ 1158843 h 3053121"/>
                <a:gd name="connsiteX17" fmla="*/ 2087457 w 4522931"/>
                <a:gd name="connsiteY17" fmla="*/ 1104523 h 3053121"/>
                <a:gd name="connsiteX18" fmla="*/ 2150831 w 4522931"/>
                <a:gd name="connsiteY18" fmla="*/ 1059255 h 3053121"/>
                <a:gd name="connsiteX19" fmla="*/ 2205152 w 4522931"/>
                <a:gd name="connsiteY19" fmla="*/ 1023041 h 3053121"/>
                <a:gd name="connsiteX20" fmla="*/ 2350008 w 4522931"/>
                <a:gd name="connsiteY20" fmla="*/ 941560 h 3053121"/>
                <a:gd name="connsiteX21" fmla="*/ 2386221 w 4522931"/>
                <a:gd name="connsiteY21" fmla="*/ 914400 h 3053121"/>
                <a:gd name="connsiteX22" fmla="*/ 2431489 w 4522931"/>
                <a:gd name="connsiteY22" fmla="*/ 896293 h 3053121"/>
                <a:gd name="connsiteX23" fmla="*/ 2540130 w 4522931"/>
                <a:gd name="connsiteY23" fmla="*/ 860079 h 3053121"/>
                <a:gd name="connsiteX24" fmla="*/ 2603505 w 4522931"/>
                <a:gd name="connsiteY24" fmla="*/ 832919 h 3053121"/>
                <a:gd name="connsiteX25" fmla="*/ 2684986 w 4522931"/>
                <a:gd name="connsiteY25" fmla="*/ 769544 h 3053121"/>
                <a:gd name="connsiteX26" fmla="*/ 2838895 w 4522931"/>
                <a:gd name="connsiteY26" fmla="*/ 669956 h 3053121"/>
                <a:gd name="connsiteX27" fmla="*/ 2920376 w 4522931"/>
                <a:gd name="connsiteY27" fmla="*/ 606582 h 3053121"/>
                <a:gd name="connsiteX28" fmla="*/ 2956590 w 4522931"/>
                <a:gd name="connsiteY28" fmla="*/ 588475 h 3053121"/>
                <a:gd name="connsiteX29" fmla="*/ 3029017 w 4522931"/>
                <a:gd name="connsiteY29" fmla="*/ 516047 h 3053121"/>
                <a:gd name="connsiteX30" fmla="*/ 3110499 w 4522931"/>
                <a:gd name="connsiteY30" fmla="*/ 425513 h 3053121"/>
                <a:gd name="connsiteX31" fmla="*/ 3228194 w 4522931"/>
                <a:gd name="connsiteY31" fmla="*/ 353085 h 3053121"/>
                <a:gd name="connsiteX32" fmla="*/ 3291568 w 4522931"/>
                <a:gd name="connsiteY32" fmla="*/ 307818 h 3053121"/>
                <a:gd name="connsiteX33" fmla="*/ 3345889 w 4522931"/>
                <a:gd name="connsiteY33" fmla="*/ 271604 h 3053121"/>
                <a:gd name="connsiteX34" fmla="*/ 3436423 w 4522931"/>
                <a:gd name="connsiteY34" fmla="*/ 235390 h 3053121"/>
                <a:gd name="connsiteX35" fmla="*/ 3508851 w 4522931"/>
                <a:gd name="connsiteY35" fmla="*/ 199176 h 3053121"/>
                <a:gd name="connsiteX36" fmla="*/ 3563172 w 4522931"/>
                <a:gd name="connsiteY36" fmla="*/ 172016 h 3053121"/>
                <a:gd name="connsiteX37" fmla="*/ 3626546 w 4522931"/>
                <a:gd name="connsiteY37" fmla="*/ 153909 h 3053121"/>
                <a:gd name="connsiteX38" fmla="*/ 3662760 w 4522931"/>
                <a:gd name="connsiteY38" fmla="*/ 135802 h 3053121"/>
                <a:gd name="connsiteX39" fmla="*/ 3708027 w 4522931"/>
                <a:gd name="connsiteY39" fmla="*/ 126748 h 3053121"/>
                <a:gd name="connsiteX40" fmla="*/ 3789509 w 4522931"/>
                <a:gd name="connsiteY40" fmla="*/ 90534 h 3053121"/>
                <a:gd name="connsiteX41" fmla="*/ 3870990 w 4522931"/>
                <a:gd name="connsiteY41" fmla="*/ 72427 h 3053121"/>
                <a:gd name="connsiteX42" fmla="*/ 3925311 w 4522931"/>
                <a:gd name="connsiteY42" fmla="*/ 54321 h 3053121"/>
                <a:gd name="connsiteX43" fmla="*/ 4015845 w 4522931"/>
                <a:gd name="connsiteY43" fmla="*/ 36214 h 3053121"/>
                <a:gd name="connsiteX44" fmla="*/ 4079219 w 4522931"/>
                <a:gd name="connsiteY44" fmla="*/ 27160 h 3053121"/>
                <a:gd name="connsiteX45" fmla="*/ 4242182 w 4522931"/>
                <a:gd name="connsiteY45" fmla="*/ 0 h 3053121"/>
                <a:gd name="connsiteX46" fmla="*/ 4396091 w 4522931"/>
                <a:gd name="connsiteY46" fmla="*/ 27160 h 3053121"/>
                <a:gd name="connsiteX47" fmla="*/ 4468518 w 4522931"/>
                <a:gd name="connsiteY47" fmla="*/ 99588 h 3053121"/>
                <a:gd name="connsiteX48" fmla="*/ 4495679 w 4522931"/>
                <a:gd name="connsiteY48" fmla="*/ 126748 h 3053121"/>
                <a:gd name="connsiteX49" fmla="*/ 4522839 w 4522931"/>
                <a:gd name="connsiteY49" fmla="*/ 190123 h 3053121"/>
                <a:gd name="connsiteX50" fmla="*/ 4459465 w 4522931"/>
                <a:gd name="connsiteY50" fmla="*/ 289711 h 3053121"/>
                <a:gd name="connsiteX51" fmla="*/ 4414198 w 4522931"/>
                <a:gd name="connsiteY51" fmla="*/ 325924 h 3053121"/>
                <a:gd name="connsiteX52" fmla="*/ 4377984 w 4522931"/>
                <a:gd name="connsiteY52" fmla="*/ 334978 h 3053121"/>
                <a:gd name="connsiteX53" fmla="*/ 4341770 w 4522931"/>
                <a:gd name="connsiteY53" fmla="*/ 371192 h 3053121"/>
                <a:gd name="connsiteX54" fmla="*/ 4287449 w 4522931"/>
                <a:gd name="connsiteY54" fmla="*/ 398352 h 3053121"/>
                <a:gd name="connsiteX55" fmla="*/ 4205968 w 4522931"/>
                <a:gd name="connsiteY55" fmla="*/ 425513 h 3053121"/>
                <a:gd name="connsiteX56" fmla="*/ 4106380 w 4522931"/>
                <a:gd name="connsiteY56" fmla="*/ 452673 h 3053121"/>
                <a:gd name="connsiteX57" fmla="*/ 4061112 w 4522931"/>
                <a:gd name="connsiteY57" fmla="*/ 488887 h 3053121"/>
                <a:gd name="connsiteX58" fmla="*/ 4033952 w 4522931"/>
                <a:gd name="connsiteY58" fmla="*/ 497940 h 3053121"/>
                <a:gd name="connsiteX59" fmla="*/ 3970578 w 4522931"/>
                <a:gd name="connsiteY59" fmla="*/ 525101 h 3053121"/>
                <a:gd name="connsiteX60" fmla="*/ 3943417 w 4522931"/>
                <a:gd name="connsiteY60" fmla="*/ 543208 h 3053121"/>
                <a:gd name="connsiteX61" fmla="*/ 3852883 w 4522931"/>
                <a:gd name="connsiteY61" fmla="*/ 579422 h 3053121"/>
                <a:gd name="connsiteX62" fmla="*/ 3825722 w 4522931"/>
                <a:gd name="connsiteY62" fmla="*/ 597528 h 3053121"/>
                <a:gd name="connsiteX63" fmla="*/ 3780455 w 4522931"/>
                <a:gd name="connsiteY63" fmla="*/ 615635 h 3053121"/>
                <a:gd name="connsiteX64" fmla="*/ 3717081 w 4522931"/>
                <a:gd name="connsiteY64" fmla="*/ 651849 h 3053121"/>
                <a:gd name="connsiteX65" fmla="*/ 3608439 w 4522931"/>
                <a:gd name="connsiteY65" fmla="*/ 688063 h 3053121"/>
                <a:gd name="connsiteX66" fmla="*/ 3581279 w 4522931"/>
                <a:gd name="connsiteY66" fmla="*/ 706170 h 3053121"/>
                <a:gd name="connsiteX67" fmla="*/ 3445477 w 4522931"/>
                <a:gd name="connsiteY67" fmla="*/ 751437 h 3053121"/>
                <a:gd name="connsiteX68" fmla="*/ 3418316 w 4522931"/>
                <a:gd name="connsiteY68" fmla="*/ 769544 h 3053121"/>
                <a:gd name="connsiteX69" fmla="*/ 3336835 w 4522931"/>
                <a:gd name="connsiteY69" fmla="*/ 796705 h 3053121"/>
                <a:gd name="connsiteX70" fmla="*/ 3291568 w 4522931"/>
                <a:gd name="connsiteY70" fmla="*/ 814812 h 3053121"/>
                <a:gd name="connsiteX71" fmla="*/ 3219140 w 4522931"/>
                <a:gd name="connsiteY71" fmla="*/ 832919 h 3053121"/>
                <a:gd name="connsiteX72" fmla="*/ 3191980 w 4522931"/>
                <a:gd name="connsiteY72" fmla="*/ 851025 h 3053121"/>
                <a:gd name="connsiteX73" fmla="*/ 3128606 w 4522931"/>
                <a:gd name="connsiteY73" fmla="*/ 878186 h 3053121"/>
                <a:gd name="connsiteX74" fmla="*/ 3101445 w 4522931"/>
                <a:gd name="connsiteY74" fmla="*/ 905346 h 3053121"/>
                <a:gd name="connsiteX75" fmla="*/ 3056178 w 4522931"/>
                <a:gd name="connsiteY75" fmla="*/ 932507 h 3053121"/>
                <a:gd name="connsiteX76" fmla="*/ 3029017 w 4522931"/>
                <a:gd name="connsiteY76" fmla="*/ 968721 h 3053121"/>
                <a:gd name="connsiteX77" fmla="*/ 3001857 w 4522931"/>
                <a:gd name="connsiteY77" fmla="*/ 995881 h 3053121"/>
                <a:gd name="connsiteX78" fmla="*/ 2965643 w 4522931"/>
                <a:gd name="connsiteY78" fmla="*/ 1068309 h 3053121"/>
                <a:gd name="connsiteX79" fmla="*/ 2947536 w 4522931"/>
                <a:gd name="connsiteY79" fmla="*/ 1104523 h 3053121"/>
                <a:gd name="connsiteX80" fmla="*/ 2938483 w 4522931"/>
                <a:gd name="connsiteY80" fmla="*/ 1140736 h 3053121"/>
                <a:gd name="connsiteX81" fmla="*/ 2920376 w 4522931"/>
                <a:gd name="connsiteY81" fmla="*/ 1167897 h 3053121"/>
                <a:gd name="connsiteX82" fmla="*/ 2902269 w 4522931"/>
                <a:gd name="connsiteY82" fmla="*/ 1267485 h 3053121"/>
                <a:gd name="connsiteX83" fmla="*/ 2884162 w 4522931"/>
                <a:gd name="connsiteY83" fmla="*/ 1294645 h 3053121"/>
                <a:gd name="connsiteX84" fmla="*/ 2847948 w 4522931"/>
                <a:gd name="connsiteY84" fmla="*/ 1412340 h 3053121"/>
                <a:gd name="connsiteX85" fmla="*/ 2838895 w 4522931"/>
                <a:gd name="connsiteY85" fmla="*/ 1457608 h 3053121"/>
                <a:gd name="connsiteX86" fmla="*/ 2811734 w 4522931"/>
                <a:gd name="connsiteY86" fmla="*/ 1511928 h 3053121"/>
                <a:gd name="connsiteX87" fmla="*/ 2784574 w 4522931"/>
                <a:gd name="connsiteY87" fmla="*/ 1602463 h 3053121"/>
                <a:gd name="connsiteX88" fmla="*/ 2775520 w 4522931"/>
                <a:gd name="connsiteY88" fmla="*/ 1647730 h 3053121"/>
                <a:gd name="connsiteX89" fmla="*/ 2820788 w 4522931"/>
                <a:gd name="connsiteY89" fmla="*/ 1747319 h 3053121"/>
                <a:gd name="connsiteX90" fmla="*/ 2884162 w 4522931"/>
                <a:gd name="connsiteY90" fmla="*/ 1828800 h 3053121"/>
                <a:gd name="connsiteX91" fmla="*/ 2911322 w 4522931"/>
                <a:gd name="connsiteY91" fmla="*/ 1855960 h 3053121"/>
                <a:gd name="connsiteX92" fmla="*/ 2956590 w 4522931"/>
                <a:gd name="connsiteY92" fmla="*/ 1946495 h 3053121"/>
                <a:gd name="connsiteX93" fmla="*/ 3001857 w 4522931"/>
                <a:gd name="connsiteY93" fmla="*/ 2018923 h 3053121"/>
                <a:gd name="connsiteX94" fmla="*/ 3010911 w 4522931"/>
                <a:gd name="connsiteY94" fmla="*/ 2046083 h 3053121"/>
                <a:gd name="connsiteX95" fmla="*/ 3047124 w 4522931"/>
                <a:gd name="connsiteY95" fmla="*/ 2109457 h 3053121"/>
                <a:gd name="connsiteX96" fmla="*/ 3056178 w 4522931"/>
                <a:gd name="connsiteY96" fmla="*/ 2145671 h 3053121"/>
                <a:gd name="connsiteX97" fmla="*/ 3101445 w 4522931"/>
                <a:gd name="connsiteY97" fmla="*/ 2254313 h 3053121"/>
                <a:gd name="connsiteX98" fmla="*/ 3119552 w 4522931"/>
                <a:gd name="connsiteY98" fmla="*/ 2290526 h 3053121"/>
                <a:gd name="connsiteX99" fmla="*/ 3128606 w 4522931"/>
                <a:gd name="connsiteY99" fmla="*/ 2326740 h 3053121"/>
                <a:gd name="connsiteX100" fmla="*/ 3119552 w 4522931"/>
                <a:gd name="connsiteY100" fmla="*/ 2544023 h 3053121"/>
                <a:gd name="connsiteX101" fmla="*/ 3092392 w 4522931"/>
                <a:gd name="connsiteY101" fmla="*/ 2571184 h 3053121"/>
                <a:gd name="connsiteX102" fmla="*/ 2938483 w 4522931"/>
                <a:gd name="connsiteY102" fmla="*/ 2598344 h 3053121"/>
                <a:gd name="connsiteX103" fmla="*/ 2721200 w 4522931"/>
                <a:gd name="connsiteY103" fmla="*/ 2607398 h 3053121"/>
                <a:gd name="connsiteX104" fmla="*/ 2422435 w 4522931"/>
                <a:gd name="connsiteY104" fmla="*/ 2625505 h 3053121"/>
                <a:gd name="connsiteX105" fmla="*/ 2368114 w 4522931"/>
                <a:gd name="connsiteY105" fmla="*/ 2661719 h 3053121"/>
                <a:gd name="connsiteX106" fmla="*/ 2331901 w 4522931"/>
                <a:gd name="connsiteY106" fmla="*/ 2697932 h 3053121"/>
                <a:gd name="connsiteX107" fmla="*/ 2295687 w 4522931"/>
                <a:gd name="connsiteY107" fmla="*/ 2716039 h 3053121"/>
                <a:gd name="connsiteX108" fmla="*/ 2223259 w 4522931"/>
                <a:gd name="connsiteY108" fmla="*/ 2770360 h 3053121"/>
                <a:gd name="connsiteX109" fmla="*/ 2187045 w 4522931"/>
                <a:gd name="connsiteY109" fmla="*/ 2788467 h 3053121"/>
                <a:gd name="connsiteX110" fmla="*/ 2159885 w 4522931"/>
                <a:gd name="connsiteY110" fmla="*/ 2815627 h 3053121"/>
                <a:gd name="connsiteX111" fmla="*/ 2114617 w 4522931"/>
                <a:gd name="connsiteY111" fmla="*/ 2842788 h 3053121"/>
                <a:gd name="connsiteX112" fmla="*/ 2015029 w 4522931"/>
                <a:gd name="connsiteY112" fmla="*/ 2897109 h 3053121"/>
                <a:gd name="connsiteX113" fmla="*/ 1969762 w 4522931"/>
                <a:gd name="connsiteY113" fmla="*/ 2906162 h 3053121"/>
                <a:gd name="connsiteX114" fmla="*/ 1797746 w 4522931"/>
                <a:gd name="connsiteY114" fmla="*/ 2897109 h 3053121"/>
                <a:gd name="connsiteX115" fmla="*/ 1770586 w 4522931"/>
                <a:gd name="connsiteY115" fmla="*/ 2888055 h 3053121"/>
                <a:gd name="connsiteX116" fmla="*/ 1725318 w 4522931"/>
                <a:gd name="connsiteY116" fmla="*/ 2869948 h 3053121"/>
                <a:gd name="connsiteX117" fmla="*/ 1643837 w 4522931"/>
                <a:gd name="connsiteY117" fmla="*/ 2815627 h 3053121"/>
                <a:gd name="connsiteX118" fmla="*/ 1598570 w 4522931"/>
                <a:gd name="connsiteY118" fmla="*/ 2788467 h 3053121"/>
                <a:gd name="connsiteX119" fmla="*/ 1535196 w 4522931"/>
                <a:gd name="connsiteY119" fmla="*/ 2752253 h 3053121"/>
                <a:gd name="connsiteX120" fmla="*/ 1489928 w 4522931"/>
                <a:gd name="connsiteY120" fmla="*/ 2716039 h 3053121"/>
                <a:gd name="connsiteX121" fmla="*/ 1462768 w 4522931"/>
                <a:gd name="connsiteY121" fmla="*/ 2706986 h 3053121"/>
                <a:gd name="connsiteX122" fmla="*/ 1417501 w 4522931"/>
                <a:gd name="connsiteY122" fmla="*/ 2688879 h 3053121"/>
                <a:gd name="connsiteX123" fmla="*/ 1381287 w 4522931"/>
                <a:gd name="connsiteY123" fmla="*/ 2661719 h 3053121"/>
                <a:gd name="connsiteX124" fmla="*/ 1281699 w 4522931"/>
                <a:gd name="connsiteY124" fmla="*/ 2607398 h 3053121"/>
                <a:gd name="connsiteX125" fmla="*/ 1182111 w 4522931"/>
                <a:gd name="connsiteY125" fmla="*/ 2580237 h 3053121"/>
                <a:gd name="connsiteX126" fmla="*/ 1091576 w 4522931"/>
                <a:gd name="connsiteY126" fmla="*/ 2562130 h 3053121"/>
                <a:gd name="connsiteX127" fmla="*/ 801865 w 4522931"/>
                <a:gd name="connsiteY127" fmla="*/ 2571184 h 3053121"/>
                <a:gd name="connsiteX128" fmla="*/ 666063 w 4522931"/>
                <a:gd name="connsiteY128" fmla="*/ 2598344 h 3053121"/>
                <a:gd name="connsiteX129" fmla="*/ 620796 w 4522931"/>
                <a:gd name="connsiteY129" fmla="*/ 2607398 h 3053121"/>
                <a:gd name="connsiteX130" fmla="*/ 566475 w 4522931"/>
                <a:gd name="connsiteY130" fmla="*/ 2625505 h 3053121"/>
                <a:gd name="connsiteX131" fmla="*/ 530261 w 4522931"/>
                <a:gd name="connsiteY131" fmla="*/ 2634558 h 3053121"/>
                <a:gd name="connsiteX132" fmla="*/ 484994 w 4522931"/>
                <a:gd name="connsiteY132" fmla="*/ 2661719 h 3053121"/>
                <a:gd name="connsiteX133" fmla="*/ 448780 w 4522931"/>
                <a:gd name="connsiteY133" fmla="*/ 2679825 h 3053121"/>
                <a:gd name="connsiteX134" fmla="*/ 403512 w 4522931"/>
                <a:gd name="connsiteY134" fmla="*/ 2716039 h 3053121"/>
                <a:gd name="connsiteX135" fmla="*/ 349192 w 4522931"/>
                <a:gd name="connsiteY135" fmla="*/ 2761307 h 3053121"/>
                <a:gd name="connsiteX136" fmla="*/ 312978 w 4522931"/>
                <a:gd name="connsiteY136" fmla="*/ 2779414 h 3053121"/>
                <a:gd name="connsiteX137" fmla="*/ 240550 w 4522931"/>
                <a:gd name="connsiteY137" fmla="*/ 2833734 h 3053121"/>
                <a:gd name="connsiteX138" fmla="*/ 195283 w 4522931"/>
                <a:gd name="connsiteY138" fmla="*/ 2879002 h 3053121"/>
                <a:gd name="connsiteX139" fmla="*/ 140962 w 4522931"/>
                <a:gd name="connsiteY139" fmla="*/ 2933323 h 3053121"/>
                <a:gd name="connsiteX140" fmla="*/ 59481 w 4522931"/>
                <a:gd name="connsiteY140" fmla="*/ 3032911 h 3053121"/>
                <a:gd name="connsiteX141" fmla="*/ 86641 w 4522931"/>
                <a:gd name="connsiteY141" fmla="*/ 3014804 h 3053121"/>
                <a:gd name="connsiteX0" fmla="*/ 201534 w 4483915"/>
                <a:gd name="connsiteY0" fmla="*/ 1367073 h 3048142"/>
                <a:gd name="connsiteX1" fmla="*/ 246801 w 4483915"/>
                <a:gd name="connsiteY1" fmla="*/ 1376126 h 3048142"/>
                <a:gd name="connsiteX2" fmla="*/ 283015 w 4483915"/>
                <a:gd name="connsiteY2" fmla="*/ 1385180 h 3048142"/>
                <a:gd name="connsiteX3" fmla="*/ 427871 w 4483915"/>
                <a:gd name="connsiteY3" fmla="*/ 1403287 h 3048142"/>
                <a:gd name="connsiteX4" fmla="*/ 636100 w 4483915"/>
                <a:gd name="connsiteY4" fmla="*/ 1430447 h 3048142"/>
                <a:gd name="connsiteX5" fmla="*/ 1224576 w 4483915"/>
                <a:gd name="connsiteY5" fmla="*/ 1421394 h 3048142"/>
                <a:gd name="connsiteX6" fmla="*/ 1260790 w 4483915"/>
                <a:gd name="connsiteY6" fmla="*/ 1403287 h 3048142"/>
                <a:gd name="connsiteX7" fmla="*/ 1324164 w 4483915"/>
                <a:gd name="connsiteY7" fmla="*/ 1385180 h 3048142"/>
                <a:gd name="connsiteX8" fmla="*/ 1505233 w 4483915"/>
                <a:gd name="connsiteY8" fmla="*/ 1367073 h 3048142"/>
                <a:gd name="connsiteX9" fmla="*/ 1568607 w 4483915"/>
                <a:gd name="connsiteY9" fmla="*/ 1339913 h 3048142"/>
                <a:gd name="connsiteX10" fmla="*/ 1641035 w 4483915"/>
                <a:gd name="connsiteY10" fmla="*/ 1330859 h 3048142"/>
                <a:gd name="connsiteX11" fmla="*/ 1731570 w 4483915"/>
                <a:gd name="connsiteY11" fmla="*/ 1312752 h 3048142"/>
                <a:gd name="connsiteX12" fmla="*/ 1785891 w 4483915"/>
                <a:gd name="connsiteY12" fmla="*/ 1303699 h 3048142"/>
                <a:gd name="connsiteX13" fmla="*/ 1876425 w 4483915"/>
                <a:gd name="connsiteY13" fmla="*/ 1258431 h 3048142"/>
                <a:gd name="connsiteX14" fmla="*/ 1921693 w 4483915"/>
                <a:gd name="connsiteY14" fmla="*/ 1213164 h 3048142"/>
                <a:gd name="connsiteX15" fmla="*/ 1966960 w 4483915"/>
                <a:gd name="connsiteY15" fmla="*/ 1176950 h 3048142"/>
                <a:gd name="connsiteX16" fmla="*/ 1994120 w 4483915"/>
                <a:gd name="connsiteY16" fmla="*/ 1158843 h 3048142"/>
                <a:gd name="connsiteX17" fmla="*/ 2048441 w 4483915"/>
                <a:gd name="connsiteY17" fmla="*/ 1104523 h 3048142"/>
                <a:gd name="connsiteX18" fmla="*/ 2111815 w 4483915"/>
                <a:gd name="connsiteY18" fmla="*/ 1059255 h 3048142"/>
                <a:gd name="connsiteX19" fmla="*/ 2166136 w 4483915"/>
                <a:gd name="connsiteY19" fmla="*/ 1023041 h 3048142"/>
                <a:gd name="connsiteX20" fmla="*/ 2310992 w 4483915"/>
                <a:gd name="connsiteY20" fmla="*/ 941560 h 3048142"/>
                <a:gd name="connsiteX21" fmla="*/ 2347205 w 4483915"/>
                <a:gd name="connsiteY21" fmla="*/ 914400 h 3048142"/>
                <a:gd name="connsiteX22" fmla="*/ 2392473 w 4483915"/>
                <a:gd name="connsiteY22" fmla="*/ 896293 h 3048142"/>
                <a:gd name="connsiteX23" fmla="*/ 2501114 w 4483915"/>
                <a:gd name="connsiteY23" fmla="*/ 860079 h 3048142"/>
                <a:gd name="connsiteX24" fmla="*/ 2564489 w 4483915"/>
                <a:gd name="connsiteY24" fmla="*/ 832919 h 3048142"/>
                <a:gd name="connsiteX25" fmla="*/ 2645970 w 4483915"/>
                <a:gd name="connsiteY25" fmla="*/ 769544 h 3048142"/>
                <a:gd name="connsiteX26" fmla="*/ 2799879 w 4483915"/>
                <a:gd name="connsiteY26" fmla="*/ 669956 h 3048142"/>
                <a:gd name="connsiteX27" fmla="*/ 2881360 w 4483915"/>
                <a:gd name="connsiteY27" fmla="*/ 606582 h 3048142"/>
                <a:gd name="connsiteX28" fmla="*/ 2917574 w 4483915"/>
                <a:gd name="connsiteY28" fmla="*/ 588475 h 3048142"/>
                <a:gd name="connsiteX29" fmla="*/ 2990001 w 4483915"/>
                <a:gd name="connsiteY29" fmla="*/ 516047 h 3048142"/>
                <a:gd name="connsiteX30" fmla="*/ 3071483 w 4483915"/>
                <a:gd name="connsiteY30" fmla="*/ 425513 h 3048142"/>
                <a:gd name="connsiteX31" fmla="*/ 3189178 w 4483915"/>
                <a:gd name="connsiteY31" fmla="*/ 353085 h 3048142"/>
                <a:gd name="connsiteX32" fmla="*/ 3252552 w 4483915"/>
                <a:gd name="connsiteY32" fmla="*/ 307818 h 3048142"/>
                <a:gd name="connsiteX33" fmla="*/ 3306873 w 4483915"/>
                <a:gd name="connsiteY33" fmla="*/ 271604 h 3048142"/>
                <a:gd name="connsiteX34" fmla="*/ 3397407 w 4483915"/>
                <a:gd name="connsiteY34" fmla="*/ 235390 h 3048142"/>
                <a:gd name="connsiteX35" fmla="*/ 3469835 w 4483915"/>
                <a:gd name="connsiteY35" fmla="*/ 199176 h 3048142"/>
                <a:gd name="connsiteX36" fmla="*/ 3524156 w 4483915"/>
                <a:gd name="connsiteY36" fmla="*/ 172016 h 3048142"/>
                <a:gd name="connsiteX37" fmla="*/ 3587530 w 4483915"/>
                <a:gd name="connsiteY37" fmla="*/ 153909 h 3048142"/>
                <a:gd name="connsiteX38" fmla="*/ 3623744 w 4483915"/>
                <a:gd name="connsiteY38" fmla="*/ 135802 h 3048142"/>
                <a:gd name="connsiteX39" fmla="*/ 3669011 w 4483915"/>
                <a:gd name="connsiteY39" fmla="*/ 126748 h 3048142"/>
                <a:gd name="connsiteX40" fmla="*/ 3750493 w 4483915"/>
                <a:gd name="connsiteY40" fmla="*/ 90534 h 3048142"/>
                <a:gd name="connsiteX41" fmla="*/ 3831974 w 4483915"/>
                <a:gd name="connsiteY41" fmla="*/ 72427 h 3048142"/>
                <a:gd name="connsiteX42" fmla="*/ 3886295 w 4483915"/>
                <a:gd name="connsiteY42" fmla="*/ 54321 h 3048142"/>
                <a:gd name="connsiteX43" fmla="*/ 3976829 w 4483915"/>
                <a:gd name="connsiteY43" fmla="*/ 36214 h 3048142"/>
                <a:gd name="connsiteX44" fmla="*/ 4040203 w 4483915"/>
                <a:gd name="connsiteY44" fmla="*/ 27160 h 3048142"/>
                <a:gd name="connsiteX45" fmla="*/ 4203166 w 4483915"/>
                <a:gd name="connsiteY45" fmla="*/ 0 h 3048142"/>
                <a:gd name="connsiteX46" fmla="*/ 4357075 w 4483915"/>
                <a:gd name="connsiteY46" fmla="*/ 27160 h 3048142"/>
                <a:gd name="connsiteX47" fmla="*/ 4429502 w 4483915"/>
                <a:gd name="connsiteY47" fmla="*/ 99588 h 3048142"/>
                <a:gd name="connsiteX48" fmla="*/ 4456663 w 4483915"/>
                <a:gd name="connsiteY48" fmla="*/ 126748 h 3048142"/>
                <a:gd name="connsiteX49" fmla="*/ 4483823 w 4483915"/>
                <a:gd name="connsiteY49" fmla="*/ 190123 h 3048142"/>
                <a:gd name="connsiteX50" fmla="*/ 4420449 w 4483915"/>
                <a:gd name="connsiteY50" fmla="*/ 289711 h 3048142"/>
                <a:gd name="connsiteX51" fmla="*/ 4375182 w 4483915"/>
                <a:gd name="connsiteY51" fmla="*/ 325924 h 3048142"/>
                <a:gd name="connsiteX52" fmla="*/ 4338968 w 4483915"/>
                <a:gd name="connsiteY52" fmla="*/ 334978 h 3048142"/>
                <a:gd name="connsiteX53" fmla="*/ 4302754 w 4483915"/>
                <a:gd name="connsiteY53" fmla="*/ 371192 h 3048142"/>
                <a:gd name="connsiteX54" fmla="*/ 4248433 w 4483915"/>
                <a:gd name="connsiteY54" fmla="*/ 398352 h 3048142"/>
                <a:gd name="connsiteX55" fmla="*/ 4166952 w 4483915"/>
                <a:gd name="connsiteY55" fmla="*/ 425513 h 3048142"/>
                <a:gd name="connsiteX56" fmla="*/ 4067364 w 4483915"/>
                <a:gd name="connsiteY56" fmla="*/ 452673 h 3048142"/>
                <a:gd name="connsiteX57" fmla="*/ 4022096 w 4483915"/>
                <a:gd name="connsiteY57" fmla="*/ 488887 h 3048142"/>
                <a:gd name="connsiteX58" fmla="*/ 3994936 w 4483915"/>
                <a:gd name="connsiteY58" fmla="*/ 497940 h 3048142"/>
                <a:gd name="connsiteX59" fmla="*/ 3931562 w 4483915"/>
                <a:gd name="connsiteY59" fmla="*/ 525101 h 3048142"/>
                <a:gd name="connsiteX60" fmla="*/ 3904401 w 4483915"/>
                <a:gd name="connsiteY60" fmla="*/ 543208 h 3048142"/>
                <a:gd name="connsiteX61" fmla="*/ 3813867 w 4483915"/>
                <a:gd name="connsiteY61" fmla="*/ 579422 h 3048142"/>
                <a:gd name="connsiteX62" fmla="*/ 3786706 w 4483915"/>
                <a:gd name="connsiteY62" fmla="*/ 597528 h 3048142"/>
                <a:gd name="connsiteX63" fmla="*/ 3741439 w 4483915"/>
                <a:gd name="connsiteY63" fmla="*/ 615635 h 3048142"/>
                <a:gd name="connsiteX64" fmla="*/ 3678065 w 4483915"/>
                <a:gd name="connsiteY64" fmla="*/ 651849 h 3048142"/>
                <a:gd name="connsiteX65" fmla="*/ 3569423 w 4483915"/>
                <a:gd name="connsiteY65" fmla="*/ 688063 h 3048142"/>
                <a:gd name="connsiteX66" fmla="*/ 3542263 w 4483915"/>
                <a:gd name="connsiteY66" fmla="*/ 706170 h 3048142"/>
                <a:gd name="connsiteX67" fmla="*/ 3406461 w 4483915"/>
                <a:gd name="connsiteY67" fmla="*/ 751437 h 3048142"/>
                <a:gd name="connsiteX68" fmla="*/ 3379300 w 4483915"/>
                <a:gd name="connsiteY68" fmla="*/ 769544 h 3048142"/>
                <a:gd name="connsiteX69" fmla="*/ 3297819 w 4483915"/>
                <a:gd name="connsiteY69" fmla="*/ 796705 h 3048142"/>
                <a:gd name="connsiteX70" fmla="*/ 3252552 w 4483915"/>
                <a:gd name="connsiteY70" fmla="*/ 814812 h 3048142"/>
                <a:gd name="connsiteX71" fmla="*/ 3180124 w 4483915"/>
                <a:gd name="connsiteY71" fmla="*/ 832919 h 3048142"/>
                <a:gd name="connsiteX72" fmla="*/ 3152964 w 4483915"/>
                <a:gd name="connsiteY72" fmla="*/ 851025 h 3048142"/>
                <a:gd name="connsiteX73" fmla="*/ 3089590 w 4483915"/>
                <a:gd name="connsiteY73" fmla="*/ 878186 h 3048142"/>
                <a:gd name="connsiteX74" fmla="*/ 3062429 w 4483915"/>
                <a:gd name="connsiteY74" fmla="*/ 905346 h 3048142"/>
                <a:gd name="connsiteX75" fmla="*/ 3017162 w 4483915"/>
                <a:gd name="connsiteY75" fmla="*/ 932507 h 3048142"/>
                <a:gd name="connsiteX76" fmla="*/ 2990001 w 4483915"/>
                <a:gd name="connsiteY76" fmla="*/ 968721 h 3048142"/>
                <a:gd name="connsiteX77" fmla="*/ 2962841 w 4483915"/>
                <a:gd name="connsiteY77" fmla="*/ 995881 h 3048142"/>
                <a:gd name="connsiteX78" fmla="*/ 2926627 w 4483915"/>
                <a:gd name="connsiteY78" fmla="*/ 1068309 h 3048142"/>
                <a:gd name="connsiteX79" fmla="*/ 2908520 w 4483915"/>
                <a:gd name="connsiteY79" fmla="*/ 1104523 h 3048142"/>
                <a:gd name="connsiteX80" fmla="*/ 2899467 w 4483915"/>
                <a:gd name="connsiteY80" fmla="*/ 1140736 h 3048142"/>
                <a:gd name="connsiteX81" fmla="*/ 2881360 w 4483915"/>
                <a:gd name="connsiteY81" fmla="*/ 1167897 h 3048142"/>
                <a:gd name="connsiteX82" fmla="*/ 2863253 w 4483915"/>
                <a:gd name="connsiteY82" fmla="*/ 1267485 h 3048142"/>
                <a:gd name="connsiteX83" fmla="*/ 2845146 w 4483915"/>
                <a:gd name="connsiteY83" fmla="*/ 1294645 h 3048142"/>
                <a:gd name="connsiteX84" fmla="*/ 2808932 w 4483915"/>
                <a:gd name="connsiteY84" fmla="*/ 1412340 h 3048142"/>
                <a:gd name="connsiteX85" fmla="*/ 2799879 w 4483915"/>
                <a:gd name="connsiteY85" fmla="*/ 1457608 h 3048142"/>
                <a:gd name="connsiteX86" fmla="*/ 2772718 w 4483915"/>
                <a:gd name="connsiteY86" fmla="*/ 1511928 h 3048142"/>
                <a:gd name="connsiteX87" fmla="*/ 2745558 w 4483915"/>
                <a:gd name="connsiteY87" fmla="*/ 1602463 h 3048142"/>
                <a:gd name="connsiteX88" fmla="*/ 2736504 w 4483915"/>
                <a:gd name="connsiteY88" fmla="*/ 1647730 h 3048142"/>
                <a:gd name="connsiteX89" fmla="*/ 2781772 w 4483915"/>
                <a:gd name="connsiteY89" fmla="*/ 1747319 h 3048142"/>
                <a:gd name="connsiteX90" fmla="*/ 2845146 w 4483915"/>
                <a:gd name="connsiteY90" fmla="*/ 1828800 h 3048142"/>
                <a:gd name="connsiteX91" fmla="*/ 2872306 w 4483915"/>
                <a:gd name="connsiteY91" fmla="*/ 1855960 h 3048142"/>
                <a:gd name="connsiteX92" fmla="*/ 2917574 w 4483915"/>
                <a:gd name="connsiteY92" fmla="*/ 1946495 h 3048142"/>
                <a:gd name="connsiteX93" fmla="*/ 2962841 w 4483915"/>
                <a:gd name="connsiteY93" fmla="*/ 2018923 h 3048142"/>
                <a:gd name="connsiteX94" fmla="*/ 2971895 w 4483915"/>
                <a:gd name="connsiteY94" fmla="*/ 2046083 h 3048142"/>
                <a:gd name="connsiteX95" fmla="*/ 3008108 w 4483915"/>
                <a:gd name="connsiteY95" fmla="*/ 2109457 h 3048142"/>
                <a:gd name="connsiteX96" fmla="*/ 3017162 w 4483915"/>
                <a:gd name="connsiteY96" fmla="*/ 2145671 h 3048142"/>
                <a:gd name="connsiteX97" fmla="*/ 3062429 w 4483915"/>
                <a:gd name="connsiteY97" fmla="*/ 2254313 h 3048142"/>
                <a:gd name="connsiteX98" fmla="*/ 3080536 w 4483915"/>
                <a:gd name="connsiteY98" fmla="*/ 2290526 h 3048142"/>
                <a:gd name="connsiteX99" fmla="*/ 3089590 w 4483915"/>
                <a:gd name="connsiteY99" fmla="*/ 2326740 h 3048142"/>
                <a:gd name="connsiteX100" fmla="*/ 3080536 w 4483915"/>
                <a:gd name="connsiteY100" fmla="*/ 2544023 h 3048142"/>
                <a:gd name="connsiteX101" fmla="*/ 3053376 w 4483915"/>
                <a:gd name="connsiteY101" fmla="*/ 2571184 h 3048142"/>
                <a:gd name="connsiteX102" fmla="*/ 2899467 w 4483915"/>
                <a:gd name="connsiteY102" fmla="*/ 2598344 h 3048142"/>
                <a:gd name="connsiteX103" fmla="*/ 2682184 w 4483915"/>
                <a:gd name="connsiteY103" fmla="*/ 2607398 h 3048142"/>
                <a:gd name="connsiteX104" fmla="*/ 2383419 w 4483915"/>
                <a:gd name="connsiteY104" fmla="*/ 2625505 h 3048142"/>
                <a:gd name="connsiteX105" fmla="*/ 2329098 w 4483915"/>
                <a:gd name="connsiteY105" fmla="*/ 2661719 h 3048142"/>
                <a:gd name="connsiteX106" fmla="*/ 2292885 w 4483915"/>
                <a:gd name="connsiteY106" fmla="*/ 2697932 h 3048142"/>
                <a:gd name="connsiteX107" fmla="*/ 2256671 w 4483915"/>
                <a:gd name="connsiteY107" fmla="*/ 2716039 h 3048142"/>
                <a:gd name="connsiteX108" fmla="*/ 2184243 w 4483915"/>
                <a:gd name="connsiteY108" fmla="*/ 2770360 h 3048142"/>
                <a:gd name="connsiteX109" fmla="*/ 2148029 w 4483915"/>
                <a:gd name="connsiteY109" fmla="*/ 2788467 h 3048142"/>
                <a:gd name="connsiteX110" fmla="*/ 2120869 w 4483915"/>
                <a:gd name="connsiteY110" fmla="*/ 2815627 h 3048142"/>
                <a:gd name="connsiteX111" fmla="*/ 2075601 w 4483915"/>
                <a:gd name="connsiteY111" fmla="*/ 2842788 h 3048142"/>
                <a:gd name="connsiteX112" fmla="*/ 1976013 w 4483915"/>
                <a:gd name="connsiteY112" fmla="*/ 2897109 h 3048142"/>
                <a:gd name="connsiteX113" fmla="*/ 1930746 w 4483915"/>
                <a:gd name="connsiteY113" fmla="*/ 2906162 h 3048142"/>
                <a:gd name="connsiteX114" fmla="*/ 1758730 w 4483915"/>
                <a:gd name="connsiteY114" fmla="*/ 2897109 h 3048142"/>
                <a:gd name="connsiteX115" fmla="*/ 1731570 w 4483915"/>
                <a:gd name="connsiteY115" fmla="*/ 2888055 h 3048142"/>
                <a:gd name="connsiteX116" fmla="*/ 1686302 w 4483915"/>
                <a:gd name="connsiteY116" fmla="*/ 2869948 h 3048142"/>
                <a:gd name="connsiteX117" fmla="*/ 1604821 w 4483915"/>
                <a:gd name="connsiteY117" fmla="*/ 2815627 h 3048142"/>
                <a:gd name="connsiteX118" fmla="*/ 1559554 w 4483915"/>
                <a:gd name="connsiteY118" fmla="*/ 2788467 h 3048142"/>
                <a:gd name="connsiteX119" fmla="*/ 1496180 w 4483915"/>
                <a:gd name="connsiteY119" fmla="*/ 2752253 h 3048142"/>
                <a:gd name="connsiteX120" fmla="*/ 1450912 w 4483915"/>
                <a:gd name="connsiteY120" fmla="*/ 2716039 h 3048142"/>
                <a:gd name="connsiteX121" fmla="*/ 1423752 w 4483915"/>
                <a:gd name="connsiteY121" fmla="*/ 2706986 h 3048142"/>
                <a:gd name="connsiteX122" fmla="*/ 1378485 w 4483915"/>
                <a:gd name="connsiteY122" fmla="*/ 2688879 h 3048142"/>
                <a:gd name="connsiteX123" fmla="*/ 1342271 w 4483915"/>
                <a:gd name="connsiteY123" fmla="*/ 2661719 h 3048142"/>
                <a:gd name="connsiteX124" fmla="*/ 1242683 w 4483915"/>
                <a:gd name="connsiteY124" fmla="*/ 2607398 h 3048142"/>
                <a:gd name="connsiteX125" fmla="*/ 1143095 w 4483915"/>
                <a:gd name="connsiteY125" fmla="*/ 2580237 h 3048142"/>
                <a:gd name="connsiteX126" fmla="*/ 1052560 w 4483915"/>
                <a:gd name="connsiteY126" fmla="*/ 2562130 h 3048142"/>
                <a:gd name="connsiteX127" fmla="*/ 762849 w 4483915"/>
                <a:gd name="connsiteY127" fmla="*/ 2571184 h 3048142"/>
                <a:gd name="connsiteX128" fmla="*/ 627047 w 4483915"/>
                <a:gd name="connsiteY128" fmla="*/ 2598344 h 3048142"/>
                <a:gd name="connsiteX129" fmla="*/ 581780 w 4483915"/>
                <a:gd name="connsiteY129" fmla="*/ 2607398 h 3048142"/>
                <a:gd name="connsiteX130" fmla="*/ 527459 w 4483915"/>
                <a:gd name="connsiteY130" fmla="*/ 2625505 h 3048142"/>
                <a:gd name="connsiteX131" fmla="*/ 491245 w 4483915"/>
                <a:gd name="connsiteY131" fmla="*/ 2634558 h 3048142"/>
                <a:gd name="connsiteX132" fmla="*/ 445978 w 4483915"/>
                <a:gd name="connsiteY132" fmla="*/ 2661719 h 3048142"/>
                <a:gd name="connsiteX133" fmla="*/ 409764 w 4483915"/>
                <a:gd name="connsiteY133" fmla="*/ 2679825 h 3048142"/>
                <a:gd name="connsiteX134" fmla="*/ 364496 w 4483915"/>
                <a:gd name="connsiteY134" fmla="*/ 2716039 h 3048142"/>
                <a:gd name="connsiteX135" fmla="*/ 310176 w 4483915"/>
                <a:gd name="connsiteY135" fmla="*/ 2761307 h 3048142"/>
                <a:gd name="connsiteX136" fmla="*/ 273962 w 4483915"/>
                <a:gd name="connsiteY136" fmla="*/ 2779414 h 3048142"/>
                <a:gd name="connsiteX137" fmla="*/ 201534 w 4483915"/>
                <a:gd name="connsiteY137" fmla="*/ 2833734 h 3048142"/>
                <a:gd name="connsiteX138" fmla="*/ 156267 w 4483915"/>
                <a:gd name="connsiteY138" fmla="*/ 2879002 h 3048142"/>
                <a:gd name="connsiteX139" fmla="*/ 101946 w 4483915"/>
                <a:gd name="connsiteY139" fmla="*/ 2933323 h 3048142"/>
                <a:gd name="connsiteX140" fmla="*/ 20465 w 4483915"/>
                <a:gd name="connsiteY140" fmla="*/ 3032911 h 3048142"/>
                <a:gd name="connsiteX141" fmla="*/ 0 w 4483915"/>
                <a:gd name="connsiteY141" fmla="*/ 3048142 h 3048142"/>
                <a:gd name="connsiteX0" fmla="*/ 232491 w 4514872"/>
                <a:gd name="connsiteY0" fmla="*/ 1367073 h 3033432"/>
                <a:gd name="connsiteX1" fmla="*/ 277758 w 4514872"/>
                <a:gd name="connsiteY1" fmla="*/ 1376126 h 3033432"/>
                <a:gd name="connsiteX2" fmla="*/ 313972 w 4514872"/>
                <a:gd name="connsiteY2" fmla="*/ 1385180 h 3033432"/>
                <a:gd name="connsiteX3" fmla="*/ 458828 w 4514872"/>
                <a:gd name="connsiteY3" fmla="*/ 1403287 h 3033432"/>
                <a:gd name="connsiteX4" fmla="*/ 667057 w 4514872"/>
                <a:gd name="connsiteY4" fmla="*/ 1430447 h 3033432"/>
                <a:gd name="connsiteX5" fmla="*/ 1255533 w 4514872"/>
                <a:gd name="connsiteY5" fmla="*/ 1421394 h 3033432"/>
                <a:gd name="connsiteX6" fmla="*/ 1291747 w 4514872"/>
                <a:gd name="connsiteY6" fmla="*/ 1403287 h 3033432"/>
                <a:gd name="connsiteX7" fmla="*/ 1355121 w 4514872"/>
                <a:gd name="connsiteY7" fmla="*/ 1385180 h 3033432"/>
                <a:gd name="connsiteX8" fmla="*/ 1536190 w 4514872"/>
                <a:gd name="connsiteY8" fmla="*/ 1367073 h 3033432"/>
                <a:gd name="connsiteX9" fmla="*/ 1599564 w 4514872"/>
                <a:gd name="connsiteY9" fmla="*/ 1339913 h 3033432"/>
                <a:gd name="connsiteX10" fmla="*/ 1671992 w 4514872"/>
                <a:gd name="connsiteY10" fmla="*/ 1330859 h 3033432"/>
                <a:gd name="connsiteX11" fmla="*/ 1762527 w 4514872"/>
                <a:gd name="connsiteY11" fmla="*/ 1312752 h 3033432"/>
                <a:gd name="connsiteX12" fmla="*/ 1816848 w 4514872"/>
                <a:gd name="connsiteY12" fmla="*/ 1303699 h 3033432"/>
                <a:gd name="connsiteX13" fmla="*/ 1907382 w 4514872"/>
                <a:gd name="connsiteY13" fmla="*/ 1258431 h 3033432"/>
                <a:gd name="connsiteX14" fmla="*/ 1952650 w 4514872"/>
                <a:gd name="connsiteY14" fmla="*/ 1213164 h 3033432"/>
                <a:gd name="connsiteX15" fmla="*/ 1997917 w 4514872"/>
                <a:gd name="connsiteY15" fmla="*/ 1176950 h 3033432"/>
                <a:gd name="connsiteX16" fmla="*/ 2025077 w 4514872"/>
                <a:gd name="connsiteY16" fmla="*/ 1158843 h 3033432"/>
                <a:gd name="connsiteX17" fmla="*/ 2079398 w 4514872"/>
                <a:gd name="connsiteY17" fmla="*/ 1104523 h 3033432"/>
                <a:gd name="connsiteX18" fmla="*/ 2142772 w 4514872"/>
                <a:gd name="connsiteY18" fmla="*/ 1059255 h 3033432"/>
                <a:gd name="connsiteX19" fmla="*/ 2197093 w 4514872"/>
                <a:gd name="connsiteY19" fmla="*/ 1023041 h 3033432"/>
                <a:gd name="connsiteX20" fmla="*/ 2341949 w 4514872"/>
                <a:gd name="connsiteY20" fmla="*/ 941560 h 3033432"/>
                <a:gd name="connsiteX21" fmla="*/ 2378162 w 4514872"/>
                <a:gd name="connsiteY21" fmla="*/ 914400 h 3033432"/>
                <a:gd name="connsiteX22" fmla="*/ 2423430 w 4514872"/>
                <a:gd name="connsiteY22" fmla="*/ 896293 h 3033432"/>
                <a:gd name="connsiteX23" fmla="*/ 2532071 w 4514872"/>
                <a:gd name="connsiteY23" fmla="*/ 860079 h 3033432"/>
                <a:gd name="connsiteX24" fmla="*/ 2595446 w 4514872"/>
                <a:gd name="connsiteY24" fmla="*/ 832919 h 3033432"/>
                <a:gd name="connsiteX25" fmla="*/ 2676927 w 4514872"/>
                <a:gd name="connsiteY25" fmla="*/ 769544 h 3033432"/>
                <a:gd name="connsiteX26" fmla="*/ 2830836 w 4514872"/>
                <a:gd name="connsiteY26" fmla="*/ 669956 h 3033432"/>
                <a:gd name="connsiteX27" fmla="*/ 2912317 w 4514872"/>
                <a:gd name="connsiteY27" fmla="*/ 606582 h 3033432"/>
                <a:gd name="connsiteX28" fmla="*/ 2948531 w 4514872"/>
                <a:gd name="connsiteY28" fmla="*/ 588475 h 3033432"/>
                <a:gd name="connsiteX29" fmla="*/ 3020958 w 4514872"/>
                <a:gd name="connsiteY29" fmla="*/ 516047 h 3033432"/>
                <a:gd name="connsiteX30" fmla="*/ 3102440 w 4514872"/>
                <a:gd name="connsiteY30" fmla="*/ 425513 h 3033432"/>
                <a:gd name="connsiteX31" fmla="*/ 3220135 w 4514872"/>
                <a:gd name="connsiteY31" fmla="*/ 353085 h 3033432"/>
                <a:gd name="connsiteX32" fmla="*/ 3283509 w 4514872"/>
                <a:gd name="connsiteY32" fmla="*/ 307818 h 3033432"/>
                <a:gd name="connsiteX33" fmla="*/ 3337830 w 4514872"/>
                <a:gd name="connsiteY33" fmla="*/ 271604 h 3033432"/>
                <a:gd name="connsiteX34" fmla="*/ 3428364 w 4514872"/>
                <a:gd name="connsiteY34" fmla="*/ 235390 h 3033432"/>
                <a:gd name="connsiteX35" fmla="*/ 3500792 w 4514872"/>
                <a:gd name="connsiteY35" fmla="*/ 199176 h 3033432"/>
                <a:gd name="connsiteX36" fmla="*/ 3555113 w 4514872"/>
                <a:gd name="connsiteY36" fmla="*/ 172016 h 3033432"/>
                <a:gd name="connsiteX37" fmla="*/ 3618487 w 4514872"/>
                <a:gd name="connsiteY37" fmla="*/ 153909 h 3033432"/>
                <a:gd name="connsiteX38" fmla="*/ 3654701 w 4514872"/>
                <a:gd name="connsiteY38" fmla="*/ 135802 h 3033432"/>
                <a:gd name="connsiteX39" fmla="*/ 3699968 w 4514872"/>
                <a:gd name="connsiteY39" fmla="*/ 126748 h 3033432"/>
                <a:gd name="connsiteX40" fmla="*/ 3781450 w 4514872"/>
                <a:gd name="connsiteY40" fmla="*/ 90534 h 3033432"/>
                <a:gd name="connsiteX41" fmla="*/ 3862931 w 4514872"/>
                <a:gd name="connsiteY41" fmla="*/ 72427 h 3033432"/>
                <a:gd name="connsiteX42" fmla="*/ 3917252 w 4514872"/>
                <a:gd name="connsiteY42" fmla="*/ 54321 h 3033432"/>
                <a:gd name="connsiteX43" fmla="*/ 4007786 w 4514872"/>
                <a:gd name="connsiteY43" fmla="*/ 36214 h 3033432"/>
                <a:gd name="connsiteX44" fmla="*/ 4071160 w 4514872"/>
                <a:gd name="connsiteY44" fmla="*/ 27160 h 3033432"/>
                <a:gd name="connsiteX45" fmla="*/ 4234123 w 4514872"/>
                <a:gd name="connsiteY45" fmla="*/ 0 h 3033432"/>
                <a:gd name="connsiteX46" fmla="*/ 4388032 w 4514872"/>
                <a:gd name="connsiteY46" fmla="*/ 27160 h 3033432"/>
                <a:gd name="connsiteX47" fmla="*/ 4460459 w 4514872"/>
                <a:gd name="connsiteY47" fmla="*/ 99588 h 3033432"/>
                <a:gd name="connsiteX48" fmla="*/ 4487620 w 4514872"/>
                <a:gd name="connsiteY48" fmla="*/ 126748 h 3033432"/>
                <a:gd name="connsiteX49" fmla="*/ 4514780 w 4514872"/>
                <a:gd name="connsiteY49" fmla="*/ 190123 h 3033432"/>
                <a:gd name="connsiteX50" fmla="*/ 4451406 w 4514872"/>
                <a:gd name="connsiteY50" fmla="*/ 289711 h 3033432"/>
                <a:gd name="connsiteX51" fmla="*/ 4406139 w 4514872"/>
                <a:gd name="connsiteY51" fmla="*/ 325924 h 3033432"/>
                <a:gd name="connsiteX52" fmla="*/ 4369925 w 4514872"/>
                <a:gd name="connsiteY52" fmla="*/ 334978 h 3033432"/>
                <a:gd name="connsiteX53" fmla="*/ 4333711 w 4514872"/>
                <a:gd name="connsiteY53" fmla="*/ 371192 h 3033432"/>
                <a:gd name="connsiteX54" fmla="*/ 4279390 w 4514872"/>
                <a:gd name="connsiteY54" fmla="*/ 398352 h 3033432"/>
                <a:gd name="connsiteX55" fmla="*/ 4197909 w 4514872"/>
                <a:gd name="connsiteY55" fmla="*/ 425513 h 3033432"/>
                <a:gd name="connsiteX56" fmla="*/ 4098321 w 4514872"/>
                <a:gd name="connsiteY56" fmla="*/ 452673 h 3033432"/>
                <a:gd name="connsiteX57" fmla="*/ 4053053 w 4514872"/>
                <a:gd name="connsiteY57" fmla="*/ 488887 h 3033432"/>
                <a:gd name="connsiteX58" fmla="*/ 4025893 w 4514872"/>
                <a:gd name="connsiteY58" fmla="*/ 497940 h 3033432"/>
                <a:gd name="connsiteX59" fmla="*/ 3962519 w 4514872"/>
                <a:gd name="connsiteY59" fmla="*/ 525101 h 3033432"/>
                <a:gd name="connsiteX60" fmla="*/ 3935358 w 4514872"/>
                <a:gd name="connsiteY60" fmla="*/ 543208 h 3033432"/>
                <a:gd name="connsiteX61" fmla="*/ 3844824 w 4514872"/>
                <a:gd name="connsiteY61" fmla="*/ 579422 h 3033432"/>
                <a:gd name="connsiteX62" fmla="*/ 3817663 w 4514872"/>
                <a:gd name="connsiteY62" fmla="*/ 597528 h 3033432"/>
                <a:gd name="connsiteX63" fmla="*/ 3772396 w 4514872"/>
                <a:gd name="connsiteY63" fmla="*/ 615635 h 3033432"/>
                <a:gd name="connsiteX64" fmla="*/ 3709022 w 4514872"/>
                <a:gd name="connsiteY64" fmla="*/ 651849 h 3033432"/>
                <a:gd name="connsiteX65" fmla="*/ 3600380 w 4514872"/>
                <a:gd name="connsiteY65" fmla="*/ 688063 h 3033432"/>
                <a:gd name="connsiteX66" fmla="*/ 3573220 w 4514872"/>
                <a:gd name="connsiteY66" fmla="*/ 706170 h 3033432"/>
                <a:gd name="connsiteX67" fmla="*/ 3437418 w 4514872"/>
                <a:gd name="connsiteY67" fmla="*/ 751437 h 3033432"/>
                <a:gd name="connsiteX68" fmla="*/ 3410257 w 4514872"/>
                <a:gd name="connsiteY68" fmla="*/ 769544 h 3033432"/>
                <a:gd name="connsiteX69" fmla="*/ 3328776 w 4514872"/>
                <a:gd name="connsiteY69" fmla="*/ 796705 h 3033432"/>
                <a:gd name="connsiteX70" fmla="*/ 3283509 w 4514872"/>
                <a:gd name="connsiteY70" fmla="*/ 814812 h 3033432"/>
                <a:gd name="connsiteX71" fmla="*/ 3211081 w 4514872"/>
                <a:gd name="connsiteY71" fmla="*/ 832919 h 3033432"/>
                <a:gd name="connsiteX72" fmla="*/ 3183921 w 4514872"/>
                <a:gd name="connsiteY72" fmla="*/ 851025 h 3033432"/>
                <a:gd name="connsiteX73" fmla="*/ 3120547 w 4514872"/>
                <a:gd name="connsiteY73" fmla="*/ 878186 h 3033432"/>
                <a:gd name="connsiteX74" fmla="*/ 3093386 w 4514872"/>
                <a:gd name="connsiteY74" fmla="*/ 905346 h 3033432"/>
                <a:gd name="connsiteX75" fmla="*/ 3048119 w 4514872"/>
                <a:gd name="connsiteY75" fmla="*/ 932507 h 3033432"/>
                <a:gd name="connsiteX76" fmla="*/ 3020958 w 4514872"/>
                <a:gd name="connsiteY76" fmla="*/ 968721 h 3033432"/>
                <a:gd name="connsiteX77" fmla="*/ 2993798 w 4514872"/>
                <a:gd name="connsiteY77" fmla="*/ 995881 h 3033432"/>
                <a:gd name="connsiteX78" fmla="*/ 2957584 w 4514872"/>
                <a:gd name="connsiteY78" fmla="*/ 1068309 h 3033432"/>
                <a:gd name="connsiteX79" fmla="*/ 2939477 w 4514872"/>
                <a:gd name="connsiteY79" fmla="*/ 1104523 h 3033432"/>
                <a:gd name="connsiteX80" fmla="*/ 2930424 w 4514872"/>
                <a:gd name="connsiteY80" fmla="*/ 1140736 h 3033432"/>
                <a:gd name="connsiteX81" fmla="*/ 2912317 w 4514872"/>
                <a:gd name="connsiteY81" fmla="*/ 1167897 h 3033432"/>
                <a:gd name="connsiteX82" fmla="*/ 2894210 w 4514872"/>
                <a:gd name="connsiteY82" fmla="*/ 1267485 h 3033432"/>
                <a:gd name="connsiteX83" fmla="*/ 2876103 w 4514872"/>
                <a:gd name="connsiteY83" fmla="*/ 1294645 h 3033432"/>
                <a:gd name="connsiteX84" fmla="*/ 2839889 w 4514872"/>
                <a:gd name="connsiteY84" fmla="*/ 1412340 h 3033432"/>
                <a:gd name="connsiteX85" fmla="*/ 2830836 w 4514872"/>
                <a:gd name="connsiteY85" fmla="*/ 1457608 h 3033432"/>
                <a:gd name="connsiteX86" fmla="*/ 2803675 w 4514872"/>
                <a:gd name="connsiteY86" fmla="*/ 1511928 h 3033432"/>
                <a:gd name="connsiteX87" fmla="*/ 2776515 w 4514872"/>
                <a:gd name="connsiteY87" fmla="*/ 1602463 h 3033432"/>
                <a:gd name="connsiteX88" fmla="*/ 2767461 w 4514872"/>
                <a:gd name="connsiteY88" fmla="*/ 1647730 h 3033432"/>
                <a:gd name="connsiteX89" fmla="*/ 2812729 w 4514872"/>
                <a:gd name="connsiteY89" fmla="*/ 1747319 h 3033432"/>
                <a:gd name="connsiteX90" fmla="*/ 2876103 w 4514872"/>
                <a:gd name="connsiteY90" fmla="*/ 1828800 h 3033432"/>
                <a:gd name="connsiteX91" fmla="*/ 2903263 w 4514872"/>
                <a:gd name="connsiteY91" fmla="*/ 1855960 h 3033432"/>
                <a:gd name="connsiteX92" fmla="*/ 2948531 w 4514872"/>
                <a:gd name="connsiteY92" fmla="*/ 1946495 h 3033432"/>
                <a:gd name="connsiteX93" fmla="*/ 2993798 w 4514872"/>
                <a:gd name="connsiteY93" fmla="*/ 2018923 h 3033432"/>
                <a:gd name="connsiteX94" fmla="*/ 3002852 w 4514872"/>
                <a:gd name="connsiteY94" fmla="*/ 2046083 h 3033432"/>
                <a:gd name="connsiteX95" fmla="*/ 3039065 w 4514872"/>
                <a:gd name="connsiteY95" fmla="*/ 2109457 h 3033432"/>
                <a:gd name="connsiteX96" fmla="*/ 3048119 w 4514872"/>
                <a:gd name="connsiteY96" fmla="*/ 2145671 h 3033432"/>
                <a:gd name="connsiteX97" fmla="*/ 3093386 w 4514872"/>
                <a:gd name="connsiteY97" fmla="*/ 2254313 h 3033432"/>
                <a:gd name="connsiteX98" fmla="*/ 3111493 w 4514872"/>
                <a:gd name="connsiteY98" fmla="*/ 2290526 h 3033432"/>
                <a:gd name="connsiteX99" fmla="*/ 3120547 w 4514872"/>
                <a:gd name="connsiteY99" fmla="*/ 2326740 h 3033432"/>
                <a:gd name="connsiteX100" fmla="*/ 3111493 w 4514872"/>
                <a:gd name="connsiteY100" fmla="*/ 2544023 h 3033432"/>
                <a:gd name="connsiteX101" fmla="*/ 3084333 w 4514872"/>
                <a:gd name="connsiteY101" fmla="*/ 2571184 h 3033432"/>
                <a:gd name="connsiteX102" fmla="*/ 2930424 w 4514872"/>
                <a:gd name="connsiteY102" fmla="*/ 2598344 h 3033432"/>
                <a:gd name="connsiteX103" fmla="*/ 2713141 w 4514872"/>
                <a:gd name="connsiteY103" fmla="*/ 2607398 h 3033432"/>
                <a:gd name="connsiteX104" fmla="*/ 2414376 w 4514872"/>
                <a:gd name="connsiteY104" fmla="*/ 2625505 h 3033432"/>
                <a:gd name="connsiteX105" fmla="*/ 2360055 w 4514872"/>
                <a:gd name="connsiteY105" fmla="*/ 2661719 h 3033432"/>
                <a:gd name="connsiteX106" fmla="*/ 2323842 w 4514872"/>
                <a:gd name="connsiteY106" fmla="*/ 2697932 h 3033432"/>
                <a:gd name="connsiteX107" fmla="*/ 2287628 w 4514872"/>
                <a:gd name="connsiteY107" fmla="*/ 2716039 h 3033432"/>
                <a:gd name="connsiteX108" fmla="*/ 2215200 w 4514872"/>
                <a:gd name="connsiteY108" fmla="*/ 2770360 h 3033432"/>
                <a:gd name="connsiteX109" fmla="*/ 2178986 w 4514872"/>
                <a:gd name="connsiteY109" fmla="*/ 2788467 h 3033432"/>
                <a:gd name="connsiteX110" fmla="*/ 2151826 w 4514872"/>
                <a:gd name="connsiteY110" fmla="*/ 2815627 h 3033432"/>
                <a:gd name="connsiteX111" fmla="*/ 2106558 w 4514872"/>
                <a:gd name="connsiteY111" fmla="*/ 2842788 h 3033432"/>
                <a:gd name="connsiteX112" fmla="*/ 2006970 w 4514872"/>
                <a:gd name="connsiteY112" fmla="*/ 2897109 h 3033432"/>
                <a:gd name="connsiteX113" fmla="*/ 1961703 w 4514872"/>
                <a:gd name="connsiteY113" fmla="*/ 2906162 h 3033432"/>
                <a:gd name="connsiteX114" fmla="*/ 1789687 w 4514872"/>
                <a:gd name="connsiteY114" fmla="*/ 2897109 h 3033432"/>
                <a:gd name="connsiteX115" fmla="*/ 1762527 w 4514872"/>
                <a:gd name="connsiteY115" fmla="*/ 2888055 h 3033432"/>
                <a:gd name="connsiteX116" fmla="*/ 1717259 w 4514872"/>
                <a:gd name="connsiteY116" fmla="*/ 2869948 h 3033432"/>
                <a:gd name="connsiteX117" fmla="*/ 1635778 w 4514872"/>
                <a:gd name="connsiteY117" fmla="*/ 2815627 h 3033432"/>
                <a:gd name="connsiteX118" fmla="*/ 1590511 w 4514872"/>
                <a:gd name="connsiteY118" fmla="*/ 2788467 h 3033432"/>
                <a:gd name="connsiteX119" fmla="*/ 1527137 w 4514872"/>
                <a:gd name="connsiteY119" fmla="*/ 2752253 h 3033432"/>
                <a:gd name="connsiteX120" fmla="*/ 1481869 w 4514872"/>
                <a:gd name="connsiteY120" fmla="*/ 2716039 h 3033432"/>
                <a:gd name="connsiteX121" fmla="*/ 1454709 w 4514872"/>
                <a:gd name="connsiteY121" fmla="*/ 2706986 h 3033432"/>
                <a:gd name="connsiteX122" fmla="*/ 1409442 w 4514872"/>
                <a:gd name="connsiteY122" fmla="*/ 2688879 h 3033432"/>
                <a:gd name="connsiteX123" fmla="*/ 1373228 w 4514872"/>
                <a:gd name="connsiteY123" fmla="*/ 2661719 h 3033432"/>
                <a:gd name="connsiteX124" fmla="*/ 1273640 w 4514872"/>
                <a:gd name="connsiteY124" fmla="*/ 2607398 h 3033432"/>
                <a:gd name="connsiteX125" fmla="*/ 1174052 w 4514872"/>
                <a:gd name="connsiteY125" fmla="*/ 2580237 h 3033432"/>
                <a:gd name="connsiteX126" fmla="*/ 1083517 w 4514872"/>
                <a:gd name="connsiteY126" fmla="*/ 2562130 h 3033432"/>
                <a:gd name="connsiteX127" fmla="*/ 793806 w 4514872"/>
                <a:gd name="connsiteY127" fmla="*/ 2571184 h 3033432"/>
                <a:gd name="connsiteX128" fmla="*/ 658004 w 4514872"/>
                <a:gd name="connsiteY128" fmla="*/ 2598344 h 3033432"/>
                <a:gd name="connsiteX129" fmla="*/ 612737 w 4514872"/>
                <a:gd name="connsiteY129" fmla="*/ 2607398 h 3033432"/>
                <a:gd name="connsiteX130" fmla="*/ 558416 w 4514872"/>
                <a:gd name="connsiteY130" fmla="*/ 2625505 h 3033432"/>
                <a:gd name="connsiteX131" fmla="*/ 522202 w 4514872"/>
                <a:gd name="connsiteY131" fmla="*/ 2634558 h 3033432"/>
                <a:gd name="connsiteX132" fmla="*/ 476935 w 4514872"/>
                <a:gd name="connsiteY132" fmla="*/ 2661719 h 3033432"/>
                <a:gd name="connsiteX133" fmla="*/ 440721 w 4514872"/>
                <a:gd name="connsiteY133" fmla="*/ 2679825 h 3033432"/>
                <a:gd name="connsiteX134" fmla="*/ 395453 w 4514872"/>
                <a:gd name="connsiteY134" fmla="*/ 2716039 h 3033432"/>
                <a:gd name="connsiteX135" fmla="*/ 341133 w 4514872"/>
                <a:gd name="connsiteY135" fmla="*/ 2761307 h 3033432"/>
                <a:gd name="connsiteX136" fmla="*/ 304919 w 4514872"/>
                <a:gd name="connsiteY136" fmla="*/ 2779414 h 3033432"/>
                <a:gd name="connsiteX137" fmla="*/ 232491 w 4514872"/>
                <a:gd name="connsiteY137" fmla="*/ 2833734 h 3033432"/>
                <a:gd name="connsiteX138" fmla="*/ 187224 w 4514872"/>
                <a:gd name="connsiteY138" fmla="*/ 2879002 h 3033432"/>
                <a:gd name="connsiteX139" fmla="*/ 132903 w 4514872"/>
                <a:gd name="connsiteY139" fmla="*/ 2933323 h 3033432"/>
                <a:gd name="connsiteX140" fmla="*/ 51422 w 4514872"/>
                <a:gd name="connsiteY140" fmla="*/ 3032911 h 3033432"/>
                <a:gd name="connsiteX141" fmla="*/ 0 w 4514872"/>
                <a:gd name="connsiteY141" fmla="*/ 2902886 h 3033432"/>
                <a:gd name="connsiteX0" fmla="*/ 199154 w 4481535"/>
                <a:gd name="connsiteY0" fmla="*/ 1367073 h 3039887"/>
                <a:gd name="connsiteX1" fmla="*/ 244421 w 4481535"/>
                <a:gd name="connsiteY1" fmla="*/ 1376126 h 3039887"/>
                <a:gd name="connsiteX2" fmla="*/ 280635 w 4481535"/>
                <a:gd name="connsiteY2" fmla="*/ 1385180 h 3039887"/>
                <a:gd name="connsiteX3" fmla="*/ 425491 w 4481535"/>
                <a:gd name="connsiteY3" fmla="*/ 1403287 h 3039887"/>
                <a:gd name="connsiteX4" fmla="*/ 633720 w 4481535"/>
                <a:gd name="connsiteY4" fmla="*/ 1430447 h 3039887"/>
                <a:gd name="connsiteX5" fmla="*/ 1222196 w 4481535"/>
                <a:gd name="connsiteY5" fmla="*/ 1421394 h 3039887"/>
                <a:gd name="connsiteX6" fmla="*/ 1258410 w 4481535"/>
                <a:gd name="connsiteY6" fmla="*/ 1403287 h 3039887"/>
                <a:gd name="connsiteX7" fmla="*/ 1321784 w 4481535"/>
                <a:gd name="connsiteY7" fmla="*/ 1385180 h 3039887"/>
                <a:gd name="connsiteX8" fmla="*/ 1502853 w 4481535"/>
                <a:gd name="connsiteY8" fmla="*/ 1367073 h 3039887"/>
                <a:gd name="connsiteX9" fmla="*/ 1566227 w 4481535"/>
                <a:gd name="connsiteY9" fmla="*/ 1339913 h 3039887"/>
                <a:gd name="connsiteX10" fmla="*/ 1638655 w 4481535"/>
                <a:gd name="connsiteY10" fmla="*/ 1330859 h 3039887"/>
                <a:gd name="connsiteX11" fmla="*/ 1729190 w 4481535"/>
                <a:gd name="connsiteY11" fmla="*/ 1312752 h 3039887"/>
                <a:gd name="connsiteX12" fmla="*/ 1783511 w 4481535"/>
                <a:gd name="connsiteY12" fmla="*/ 1303699 h 3039887"/>
                <a:gd name="connsiteX13" fmla="*/ 1874045 w 4481535"/>
                <a:gd name="connsiteY13" fmla="*/ 1258431 h 3039887"/>
                <a:gd name="connsiteX14" fmla="*/ 1919313 w 4481535"/>
                <a:gd name="connsiteY14" fmla="*/ 1213164 h 3039887"/>
                <a:gd name="connsiteX15" fmla="*/ 1964580 w 4481535"/>
                <a:gd name="connsiteY15" fmla="*/ 1176950 h 3039887"/>
                <a:gd name="connsiteX16" fmla="*/ 1991740 w 4481535"/>
                <a:gd name="connsiteY16" fmla="*/ 1158843 h 3039887"/>
                <a:gd name="connsiteX17" fmla="*/ 2046061 w 4481535"/>
                <a:gd name="connsiteY17" fmla="*/ 1104523 h 3039887"/>
                <a:gd name="connsiteX18" fmla="*/ 2109435 w 4481535"/>
                <a:gd name="connsiteY18" fmla="*/ 1059255 h 3039887"/>
                <a:gd name="connsiteX19" fmla="*/ 2163756 w 4481535"/>
                <a:gd name="connsiteY19" fmla="*/ 1023041 h 3039887"/>
                <a:gd name="connsiteX20" fmla="*/ 2308612 w 4481535"/>
                <a:gd name="connsiteY20" fmla="*/ 941560 h 3039887"/>
                <a:gd name="connsiteX21" fmla="*/ 2344825 w 4481535"/>
                <a:gd name="connsiteY21" fmla="*/ 914400 h 3039887"/>
                <a:gd name="connsiteX22" fmla="*/ 2390093 w 4481535"/>
                <a:gd name="connsiteY22" fmla="*/ 896293 h 3039887"/>
                <a:gd name="connsiteX23" fmla="*/ 2498734 w 4481535"/>
                <a:gd name="connsiteY23" fmla="*/ 860079 h 3039887"/>
                <a:gd name="connsiteX24" fmla="*/ 2562109 w 4481535"/>
                <a:gd name="connsiteY24" fmla="*/ 832919 h 3039887"/>
                <a:gd name="connsiteX25" fmla="*/ 2643590 w 4481535"/>
                <a:gd name="connsiteY25" fmla="*/ 769544 h 3039887"/>
                <a:gd name="connsiteX26" fmla="*/ 2797499 w 4481535"/>
                <a:gd name="connsiteY26" fmla="*/ 669956 h 3039887"/>
                <a:gd name="connsiteX27" fmla="*/ 2878980 w 4481535"/>
                <a:gd name="connsiteY27" fmla="*/ 606582 h 3039887"/>
                <a:gd name="connsiteX28" fmla="*/ 2915194 w 4481535"/>
                <a:gd name="connsiteY28" fmla="*/ 588475 h 3039887"/>
                <a:gd name="connsiteX29" fmla="*/ 2987621 w 4481535"/>
                <a:gd name="connsiteY29" fmla="*/ 516047 h 3039887"/>
                <a:gd name="connsiteX30" fmla="*/ 3069103 w 4481535"/>
                <a:gd name="connsiteY30" fmla="*/ 425513 h 3039887"/>
                <a:gd name="connsiteX31" fmla="*/ 3186798 w 4481535"/>
                <a:gd name="connsiteY31" fmla="*/ 353085 h 3039887"/>
                <a:gd name="connsiteX32" fmla="*/ 3250172 w 4481535"/>
                <a:gd name="connsiteY32" fmla="*/ 307818 h 3039887"/>
                <a:gd name="connsiteX33" fmla="*/ 3304493 w 4481535"/>
                <a:gd name="connsiteY33" fmla="*/ 271604 h 3039887"/>
                <a:gd name="connsiteX34" fmla="*/ 3395027 w 4481535"/>
                <a:gd name="connsiteY34" fmla="*/ 235390 h 3039887"/>
                <a:gd name="connsiteX35" fmla="*/ 3467455 w 4481535"/>
                <a:gd name="connsiteY35" fmla="*/ 199176 h 3039887"/>
                <a:gd name="connsiteX36" fmla="*/ 3521776 w 4481535"/>
                <a:gd name="connsiteY36" fmla="*/ 172016 h 3039887"/>
                <a:gd name="connsiteX37" fmla="*/ 3585150 w 4481535"/>
                <a:gd name="connsiteY37" fmla="*/ 153909 h 3039887"/>
                <a:gd name="connsiteX38" fmla="*/ 3621364 w 4481535"/>
                <a:gd name="connsiteY38" fmla="*/ 135802 h 3039887"/>
                <a:gd name="connsiteX39" fmla="*/ 3666631 w 4481535"/>
                <a:gd name="connsiteY39" fmla="*/ 126748 h 3039887"/>
                <a:gd name="connsiteX40" fmla="*/ 3748113 w 4481535"/>
                <a:gd name="connsiteY40" fmla="*/ 90534 h 3039887"/>
                <a:gd name="connsiteX41" fmla="*/ 3829594 w 4481535"/>
                <a:gd name="connsiteY41" fmla="*/ 72427 h 3039887"/>
                <a:gd name="connsiteX42" fmla="*/ 3883915 w 4481535"/>
                <a:gd name="connsiteY42" fmla="*/ 54321 h 3039887"/>
                <a:gd name="connsiteX43" fmla="*/ 3974449 w 4481535"/>
                <a:gd name="connsiteY43" fmla="*/ 36214 h 3039887"/>
                <a:gd name="connsiteX44" fmla="*/ 4037823 w 4481535"/>
                <a:gd name="connsiteY44" fmla="*/ 27160 h 3039887"/>
                <a:gd name="connsiteX45" fmla="*/ 4200786 w 4481535"/>
                <a:gd name="connsiteY45" fmla="*/ 0 h 3039887"/>
                <a:gd name="connsiteX46" fmla="*/ 4354695 w 4481535"/>
                <a:gd name="connsiteY46" fmla="*/ 27160 h 3039887"/>
                <a:gd name="connsiteX47" fmla="*/ 4427122 w 4481535"/>
                <a:gd name="connsiteY47" fmla="*/ 99588 h 3039887"/>
                <a:gd name="connsiteX48" fmla="*/ 4454283 w 4481535"/>
                <a:gd name="connsiteY48" fmla="*/ 126748 h 3039887"/>
                <a:gd name="connsiteX49" fmla="*/ 4481443 w 4481535"/>
                <a:gd name="connsiteY49" fmla="*/ 190123 h 3039887"/>
                <a:gd name="connsiteX50" fmla="*/ 4418069 w 4481535"/>
                <a:gd name="connsiteY50" fmla="*/ 289711 h 3039887"/>
                <a:gd name="connsiteX51" fmla="*/ 4372802 w 4481535"/>
                <a:gd name="connsiteY51" fmla="*/ 325924 h 3039887"/>
                <a:gd name="connsiteX52" fmla="*/ 4336588 w 4481535"/>
                <a:gd name="connsiteY52" fmla="*/ 334978 h 3039887"/>
                <a:gd name="connsiteX53" fmla="*/ 4300374 w 4481535"/>
                <a:gd name="connsiteY53" fmla="*/ 371192 h 3039887"/>
                <a:gd name="connsiteX54" fmla="*/ 4246053 w 4481535"/>
                <a:gd name="connsiteY54" fmla="*/ 398352 h 3039887"/>
                <a:gd name="connsiteX55" fmla="*/ 4164572 w 4481535"/>
                <a:gd name="connsiteY55" fmla="*/ 425513 h 3039887"/>
                <a:gd name="connsiteX56" fmla="*/ 4064984 w 4481535"/>
                <a:gd name="connsiteY56" fmla="*/ 452673 h 3039887"/>
                <a:gd name="connsiteX57" fmla="*/ 4019716 w 4481535"/>
                <a:gd name="connsiteY57" fmla="*/ 488887 h 3039887"/>
                <a:gd name="connsiteX58" fmla="*/ 3992556 w 4481535"/>
                <a:gd name="connsiteY58" fmla="*/ 497940 h 3039887"/>
                <a:gd name="connsiteX59" fmla="*/ 3929182 w 4481535"/>
                <a:gd name="connsiteY59" fmla="*/ 525101 h 3039887"/>
                <a:gd name="connsiteX60" fmla="*/ 3902021 w 4481535"/>
                <a:gd name="connsiteY60" fmla="*/ 543208 h 3039887"/>
                <a:gd name="connsiteX61" fmla="*/ 3811487 w 4481535"/>
                <a:gd name="connsiteY61" fmla="*/ 579422 h 3039887"/>
                <a:gd name="connsiteX62" fmla="*/ 3784326 w 4481535"/>
                <a:gd name="connsiteY62" fmla="*/ 597528 h 3039887"/>
                <a:gd name="connsiteX63" fmla="*/ 3739059 w 4481535"/>
                <a:gd name="connsiteY63" fmla="*/ 615635 h 3039887"/>
                <a:gd name="connsiteX64" fmla="*/ 3675685 w 4481535"/>
                <a:gd name="connsiteY64" fmla="*/ 651849 h 3039887"/>
                <a:gd name="connsiteX65" fmla="*/ 3567043 w 4481535"/>
                <a:gd name="connsiteY65" fmla="*/ 688063 h 3039887"/>
                <a:gd name="connsiteX66" fmla="*/ 3539883 w 4481535"/>
                <a:gd name="connsiteY66" fmla="*/ 706170 h 3039887"/>
                <a:gd name="connsiteX67" fmla="*/ 3404081 w 4481535"/>
                <a:gd name="connsiteY67" fmla="*/ 751437 h 3039887"/>
                <a:gd name="connsiteX68" fmla="*/ 3376920 w 4481535"/>
                <a:gd name="connsiteY68" fmla="*/ 769544 h 3039887"/>
                <a:gd name="connsiteX69" fmla="*/ 3295439 w 4481535"/>
                <a:gd name="connsiteY69" fmla="*/ 796705 h 3039887"/>
                <a:gd name="connsiteX70" fmla="*/ 3250172 w 4481535"/>
                <a:gd name="connsiteY70" fmla="*/ 814812 h 3039887"/>
                <a:gd name="connsiteX71" fmla="*/ 3177744 w 4481535"/>
                <a:gd name="connsiteY71" fmla="*/ 832919 h 3039887"/>
                <a:gd name="connsiteX72" fmla="*/ 3150584 w 4481535"/>
                <a:gd name="connsiteY72" fmla="*/ 851025 h 3039887"/>
                <a:gd name="connsiteX73" fmla="*/ 3087210 w 4481535"/>
                <a:gd name="connsiteY73" fmla="*/ 878186 h 3039887"/>
                <a:gd name="connsiteX74" fmla="*/ 3060049 w 4481535"/>
                <a:gd name="connsiteY74" fmla="*/ 905346 h 3039887"/>
                <a:gd name="connsiteX75" fmla="*/ 3014782 w 4481535"/>
                <a:gd name="connsiteY75" fmla="*/ 932507 h 3039887"/>
                <a:gd name="connsiteX76" fmla="*/ 2987621 w 4481535"/>
                <a:gd name="connsiteY76" fmla="*/ 968721 h 3039887"/>
                <a:gd name="connsiteX77" fmla="*/ 2960461 w 4481535"/>
                <a:gd name="connsiteY77" fmla="*/ 995881 h 3039887"/>
                <a:gd name="connsiteX78" fmla="*/ 2924247 w 4481535"/>
                <a:gd name="connsiteY78" fmla="*/ 1068309 h 3039887"/>
                <a:gd name="connsiteX79" fmla="*/ 2906140 w 4481535"/>
                <a:gd name="connsiteY79" fmla="*/ 1104523 h 3039887"/>
                <a:gd name="connsiteX80" fmla="*/ 2897087 w 4481535"/>
                <a:gd name="connsiteY80" fmla="*/ 1140736 h 3039887"/>
                <a:gd name="connsiteX81" fmla="*/ 2878980 w 4481535"/>
                <a:gd name="connsiteY81" fmla="*/ 1167897 h 3039887"/>
                <a:gd name="connsiteX82" fmla="*/ 2860873 w 4481535"/>
                <a:gd name="connsiteY82" fmla="*/ 1267485 h 3039887"/>
                <a:gd name="connsiteX83" fmla="*/ 2842766 w 4481535"/>
                <a:gd name="connsiteY83" fmla="*/ 1294645 h 3039887"/>
                <a:gd name="connsiteX84" fmla="*/ 2806552 w 4481535"/>
                <a:gd name="connsiteY84" fmla="*/ 1412340 h 3039887"/>
                <a:gd name="connsiteX85" fmla="*/ 2797499 w 4481535"/>
                <a:gd name="connsiteY85" fmla="*/ 1457608 h 3039887"/>
                <a:gd name="connsiteX86" fmla="*/ 2770338 w 4481535"/>
                <a:gd name="connsiteY86" fmla="*/ 1511928 h 3039887"/>
                <a:gd name="connsiteX87" fmla="*/ 2743178 w 4481535"/>
                <a:gd name="connsiteY87" fmla="*/ 1602463 h 3039887"/>
                <a:gd name="connsiteX88" fmla="*/ 2734124 w 4481535"/>
                <a:gd name="connsiteY88" fmla="*/ 1647730 h 3039887"/>
                <a:gd name="connsiteX89" fmla="*/ 2779392 w 4481535"/>
                <a:gd name="connsiteY89" fmla="*/ 1747319 h 3039887"/>
                <a:gd name="connsiteX90" fmla="*/ 2842766 w 4481535"/>
                <a:gd name="connsiteY90" fmla="*/ 1828800 h 3039887"/>
                <a:gd name="connsiteX91" fmla="*/ 2869926 w 4481535"/>
                <a:gd name="connsiteY91" fmla="*/ 1855960 h 3039887"/>
                <a:gd name="connsiteX92" fmla="*/ 2915194 w 4481535"/>
                <a:gd name="connsiteY92" fmla="*/ 1946495 h 3039887"/>
                <a:gd name="connsiteX93" fmla="*/ 2960461 w 4481535"/>
                <a:gd name="connsiteY93" fmla="*/ 2018923 h 3039887"/>
                <a:gd name="connsiteX94" fmla="*/ 2969515 w 4481535"/>
                <a:gd name="connsiteY94" fmla="*/ 2046083 h 3039887"/>
                <a:gd name="connsiteX95" fmla="*/ 3005728 w 4481535"/>
                <a:gd name="connsiteY95" fmla="*/ 2109457 h 3039887"/>
                <a:gd name="connsiteX96" fmla="*/ 3014782 w 4481535"/>
                <a:gd name="connsiteY96" fmla="*/ 2145671 h 3039887"/>
                <a:gd name="connsiteX97" fmla="*/ 3060049 w 4481535"/>
                <a:gd name="connsiteY97" fmla="*/ 2254313 h 3039887"/>
                <a:gd name="connsiteX98" fmla="*/ 3078156 w 4481535"/>
                <a:gd name="connsiteY98" fmla="*/ 2290526 h 3039887"/>
                <a:gd name="connsiteX99" fmla="*/ 3087210 w 4481535"/>
                <a:gd name="connsiteY99" fmla="*/ 2326740 h 3039887"/>
                <a:gd name="connsiteX100" fmla="*/ 3078156 w 4481535"/>
                <a:gd name="connsiteY100" fmla="*/ 2544023 h 3039887"/>
                <a:gd name="connsiteX101" fmla="*/ 3050996 w 4481535"/>
                <a:gd name="connsiteY101" fmla="*/ 2571184 h 3039887"/>
                <a:gd name="connsiteX102" fmla="*/ 2897087 w 4481535"/>
                <a:gd name="connsiteY102" fmla="*/ 2598344 h 3039887"/>
                <a:gd name="connsiteX103" fmla="*/ 2679804 w 4481535"/>
                <a:gd name="connsiteY103" fmla="*/ 2607398 h 3039887"/>
                <a:gd name="connsiteX104" fmla="*/ 2381039 w 4481535"/>
                <a:gd name="connsiteY104" fmla="*/ 2625505 h 3039887"/>
                <a:gd name="connsiteX105" fmla="*/ 2326718 w 4481535"/>
                <a:gd name="connsiteY105" fmla="*/ 2661719 h 3039887"/>
                <a:gd name="connsiteX106" fmla="*/ 2290505 w 4481535"/>
                <a:gd name="connsiteY106" fmla="*/ 2697932 h 3039887"/>
                <a:gd name="connsiteX107" fmla="*/ 2254291 w 4481535"/>
                <a:gd name="connsiteY107" fmla="*/ 2716039 h 3039887"/>
                <a:gd name="connsiteX108" fmla="*/ 2181863 w 4481535"/>
                <a:gd name="connsiteY108" fmla="*/ 2770360 h 3039887"/>
                <a:gd name="connsiteX109" fmla="*/ 2145649 w 4481535"/>
                <a:gd name="connsiteY109" fmla="*/ 2788467 h 3039887"/>
                <a:gd name="connsiteX110" fmla="*/ 2118489 w 4481535"/>
                <a:gd name="connsiteY110" fmla="*/ 2815627 h 3039887"/>
                <a:gd name="connsiteX111" fmla="*/ 2073221 w 4481535"/>
                <a:gd name="connsiteY111" fmla="*/ 2842788 h 3039887"/>
                <a:gd name="connsiteX112" fmla="*/ 1973633 w 4481535"/>
                <a:gd name="connsiteY112" fmla="*/ 2897109 h 3039887"/>
                <a:gd name="connsiteX113" fmla="*/ 1928366 w 4481535"/>
                <a:gd name="connsiteY113" fmla="*/ 2906162 h 3039887"/>
                <a:gd name="connsiteX114" fmla="*/ 1756350 w 4481535"/>
                <a:gd name="connsiteY114" fmla="*/ 2897109 h 3039887"/>
                <a:gd name="connsiteX115" fmla="*/ 1729190 w 4481535"/>
                <a:gd name="connsiteY115" fmla="*/ 2888055 h 3039887"/>
                <a:gd name="connsiteX116" fmla="*/ 1683922 w 4481535"/>
                <a:gd name="connsiteY116" fmla="*/ 2869948 h 3039887"/>
                <a:gd name="connsiteX117" fmla="*/ 1602441 w 4481535"/>
                <a:gd name="connsiteY117" fmla="*/ 2815627 h 3039887"/>
                <a:gd name="connsiteX118" fmla="*/ 1557174 w 4481535"/>
                <a:gd name="connsiteY118" fmla="*/ 2788467 h 3039887"/>
                <a:gd name="connsiteX119" fmla="*/ 1493800 w 4481535"/>
                <a:gd name="connsiteY119" fmla="*/ 2752253 h 3039887"/>
                <a:gd name="connsiteX120" fmla="*/ 1448532 w 4481535"/>
                <a:gd name="connsiteY120" fmla="*/ 2716039 h 3039887"/>
                <a:gd name="connsiteX121" fmla="*/ 1421372 w 4481535"/>
                <a:gd name="connsiteY121" fmla="*/ 2706986 h 3039887"/>
                <a:gd name="connsiteX122" fmla="*/ 1376105 w 4481535"/>
                <a:gd name="connsiteY122" fmla="*/ 2688879 h 3039887"/>
                <a:gd name="connsiteX123" fmla="*/ 1339891 w 4481535"/>
                <a:gd name="connsiteY123" fmla="*/ 2661719 h 3039887"/>
                <a:gd name="connsiteX124" fmla="*/ 1240303 w 4481535"/>
                <a:gd name="connsiteY124" fmla="*/ 2607398 h 3039887"/>
                <a:gd name="connsiteX125" fmla="*/ 1140715 w 4481535"/>
                <a:gd name="connsiteY125" fmla="*/ 2580237 h 3039887"/>
                <a:gd name="connsiteX126" fmla="*/ 1050180 w 4481535"/>
                <a:gd name="connsiteY126" fmla="*/ 2562130 h 3039887"/>
                <a:gd name="connsiteX127" fmla="*/ 760469 w 4481535"/>
                <a:gd name="connsiteY127" fmla="*/ 2571184 h 3039887"/>
                <a:gd name="connsiteX128" fmla="*/ 624667 w 4481535"/>
                <a:gd name="connsiteY128" fmla="*/ 2598344 h 3039887"/>
                <a:gd name="connsiteX129" fmla="*/ 579400 w 4481535"/>
                <a:gd name="connsiteY129" fmla="*/ 2607398 h 3039887"/>
                <a:gd name="connsiteX130" fmla="*/ 525079 w 4481535"/>
                <a:gd name="connsiteY130" fmla="*/ 2625505 h 3039887"/>
                <a:gd name="connsiteX131" fmla="*/ 488865 w 4481535"/>
                <a:gd name="connsiteY131" fmla="*/ 2634558 h 3039887"/>
                <a:gd name="connsiteX132" fmla="*/ 443598 w 4481535"/>
                <a:gd name="connsiteY132" fmla="*/ 2661719 h 3039887"/>
                <a:gd name="connsiteX133" fmla="*/ 407384 w 4481535"/>
                <a:gd name="connsiteY133" fmla="*/ 2679825 h 3039887"/>
                <a:gd name="connsiteX134" fmla="*/ 362116 w 4481535"/>
                <a:gd name="connsiteY134" fmla="*/ 2716039 h 3039887"/>
                <a:gd name="connsiteX135" fmla="*/ 307796 w 4481535"/>
                <a:gd name="connsiteY135" fmla="*/ 2761307 h 3039887"/>
                <a:gd name="connsiteX136" fmla="*/ 271582 w 4481535"/>
                <a:gd name="connsiteY136" fmla="*/ 2779414 h 3039887"/>
                <a:gd name="connsiteX137" fmla="*/ 199154 w 4481535"/>
                <a:gd name="connsiteY137" fmla="*/ 2833734 h 3039887"/>
                <a:gd name="connsiteX138" fmla="*/ 153887 w 4481535"/>
                <a:gd name="connsiteY138" fmla="*/ 2879002 h 3039887"/>
                <a:gd name="connsiteX139" fmla="*/ 99566 w 4481535"/>
                <a:gd name="connsiteY139" fmla="*/ 2933323 h 3039887"/>
                <a:gd name="connsiteX140" fmla="*/ 18085 w 4481535"/>
                <a:gd name="connsiteY140" fmla="*/ 3032911 h 3039887"/>
                <a:gd name="connsiteX141" fmla="*/ 0 w 4481535"/>
                <a:gd name="connsiteY141" fmla="*/ 3038617 h 303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481535" h="3039887">
                  <a:moveTo>
                    <a:pt x="199154" y="1367073"/>
                  </a:moveTo>
                  <a:cubicBezTo>
                    <a:pt x="214243" y="1370091"/>
                    <a:pt x="229400" y="1372788"/>
                    <a:pt x="244421" y="1376126"/>
                  </a:cubicBezTo>
                  <a:cubicBezTo>
                    <a:pt x="256568" y="1378825"/>
                    <a:pt x="268434" y="1382740"/>
                    <a:pt x="280635" y="1385180"/>
                  </a:cubicBezTo>
                  <a:cubicBezTo>
                    <a:pt x="353305" y="1399714"/>
                    <a:pt x="335802" y="1391588"/>
                    <a:pt x="425491" y="1403287"/>
                  </a:cubicBezTo>
                  <a:cubicBezTo>
                    <a:pt x="686718" y="1437361"/>
                    <a:pt x="416924" y="1408768"/>
                    <a:pt x="633720" y="1430447"/>
                  </a:cubicBezTo>
                  <a:cubicBezTo>
                    <a:pt x="829879" y="1427429"/>
                    <a:pt x="1026199" y="1429915"/>
                    <a:pt x="1222196" y="1421394"/>
                  </a:cubicBezTo>
                  <a:cubicBezTo>
                    <a:pt x="1235679" y="1420808"/>
                    <a:pt x="1245726" y="1407899"/>
                    <a:pt x="1258410" y="1403287"/>
                  </a:cubicBezTo>
                  <a:cubicBezTo>
                    <a:pt x="1279057" y="1395779"/>
                    <a:pt x="1300377" y="1390120"/>
                    <a:pt x="1321784" y="1385180"/>
                  </a:cubicBezTo>
                  <a:cubicBezTo>
                    <a:pt x="1379229" y="1371923"/>
                    <a:pt x="1446993" y="1371063"/>
                    <a:pt x="1502853" y="1367073"/>
                  </a:cubicBezTo>
                  <a:cubicBezTo>
                    <a:pt x="1523978" y="1358020"/>
                    <a:pt x="1544020" y="1345835"/>
                    <a:pt x="1566227" y="1339913"/>
                  </a:cubicBezTo>
                  <a:cubicBezTo>
                    <a:pt x="1589736" y="1333644"/>
                    <a:pt x="1614655" y="1334859"/>
                    <a:pt x="1638655" y="1330859"/>
                  </a:cubicBezTo>
                  <a:cubicBezTo>
                    <a:pt x="1669012" y="1325799"/>
                    <a:pt x="1698833" y="1317811"/>
                    <a:pt x="1729190" y="1312752"/>
                  </a:cubicBezTo>
                  <a:lnTo>
                    <a:pt x="1783511" y="1303699"/>
                  </a:lnTo>
                  <a:cubicBezTo>
                    <a:pt x="1813689" y="1288610"/>
                    <a:pt x="1850187" y="1282289"/>
                    <a:pt x="1874045" y="1258431"/>
                  </a:cubicBezTo>
                  <a:cubicBezTo>
                    <a:pt x="1889134" y="1243342"/>
                    <a:pt x="1903452" y="1227439"/>
                    <a:pt x="1919313" y="1213164"/>
                  </a:cubicBezTo>
                  <a:cubicBezTo>
                    <a:pt x="1933676" y="1200237"/>
                    <a:pt x="1949121" y="1188544"/>
                    <a:pt x="1964580" y="1176950"/>
                  </a:cubicBezTo>
                  <a:cubicBezTo>
                    <a:pt x="1973285" y="1170421"/>
                    <a:pt x="1983608" y="1166072"/>
                    <a:pt x="1991740" y="1158843"/>
                  </a:cubicBezTo>
                  <a:cubicBezTo>
                    <a:pt x="2010879" y="1141831"/>
                    <a:pt x="2024755" y="1118727"/>
                    <a:pt x="2046061" y="1104523"/>
                  </a:cubicBezTo>
                  <a:cubicBezTo>
                    <a:pt x="2067558" y="1090191"/>
                    <a:pt x="2089781" y="1076101"/>
                    <a:pt x="2109435" y="1059255"/>
                  </a:cubicBezTo>
                  <a:cubicBezTo>
                    <a:pt x="2152591" y="1022265"/>
                    <a:pt x="2117558" y="1038442"/>
                    <a:pt x="2163756" y="1023041"/>
                  </a:cubicBezTo>
                  <a:cubicBezTo>
                    <a:pt x="2262579" y="946179"/>
                    <a:pt x="2212153" y="969120"/>
                    <a:pt x="2308612" y="941560"/>
                  </a:cubicBezTo>
                  <a:cubicBezTo>
                    <a:pt x="2320683" y="932507"/>
                    <a:pt x="2331635" y="921728"/>
                    <a:pt x="2344825" y="914400"/>
                  </a:cubicBezTo>
                  <a:cubicBezTo>
                    <a:pt x="2359032" y="906508"/>
                    <a:pt x="2374768" y="901702"/>
                    <a:pt x="2390093" y="896293"/>
                  </a:cubicBezTo>
                  <a:cubicBezTo>
                    <a:pt x="2426089" y="883588"/>
                    <a:pt x="2464591" y="877150"/>
                    <a:pt x="2498734" y="860079"/>
                  </a:cubicBezTo>
                  <a:cubicBezTo>
                    <a:pt x="2543484" y="837704"/>
                    <a:pt x="2522144" y="846240"/>
                    <a:pt x="2562109" y="832919"/>
                  </a:cubicBezTo>
                  <a:cubicBezTo>
                    <a:pt x="2589269" y="811794"/>
                    <a:pt x="2614702" y="788236"/>
                    <a:pt x="2643590" y="769544"/>
                  </a:cubicBezTo>
                  <a:cubicBezTo>
                    <a:pt x="2694893" y="736348"/>
                    <a:pt x="2749265" y="707472"/>
                    <a:pt x="2797499" y="669956"/>
                  </a:cubicBezTo>
                  <a:cubicBezTo>
                    <a:pt x="2824659" y="648831"/>
                    <a:pt x="2848204" y="621970"/>
                    <a:pt x="2878980" y="606582"/>
                  </a:cubicBezTo>
                  <a:cubicBezTo>
                    <a:pt x="2891051" y="600546"/>
                    <a:pt x="2904826" y="597115"/>
                    <a:pt x="2915194" y="588475"/>
                  </a:cubicBezTo>
                  <a:cubicBezTo>
                    <a:pt x="2941423" y="566617"/>
                    <a:pt x="2968682" y="544455"/>
                    <a:pt x="2987621" y="516047"/>
                  </a:cubicBezTo>
                  <a:cubicBezTo>
                    <a:pt x="3011946" y="479559"/>
                    <a:pt x="3026461" y="453941"/>
                    <a:pt x="3069103" y="425513"/>
                  </a:cubicBezTo>
                  <a:cubicBezTo>
                    <a:pt x="3161813" y="363706"/>
                    <a:pt x="3121387" y="385790"/>
                    <a:pt x="3186798" y="353085"/>
                  </a:cubicBezTo>
                  <a:cubicBezTo>
                    <a:pt x="3234807" y="305075"/>
                    <a:pt x="3190589" y="343567"/>
                    <a:pt x="3250172" y="307818"/>
                  </a:cubicBezTo>
                  <a:cubicBezTo>
                    <a:pt x="3268833" y="296622"/>
                    <a:pt x="3283848" y="278486"/>
                    <a:pt x="3304493" y="271604"/>
                  </a:cubicBezTo>
                  <a:cubicBezTo>
                    <a:pt x="3349014" y="256764"/>
                    <a:pt x="3357726" y="256705"/>
                    <a:pt x="3395027" y="235390"/>
                  </a:cubicBezTo>
                  <a:cubicBezTo>
                    <a:pt x="3486149" y="183320"/>
                    <a:pt x="3336753" y="258586"/>
                    <a:pt x="3467455" y="199176"/>
                  </a:cubicBezTo>
                  <a:cubicBezTo>
                    <a:pt x="3485885" y="190799"/>
                    <a:pt x="3502881" y="179283"/>
                    <a:pt x="3521776" y="172016"/>
                  </a:cubicBezTo>
                  <a:cubicBezTo>
                    <a:pt x="3542282" y="164129"/>
                    <a:pt x="3564503" y="161417"/>
                    <a:pt x="3585150" y="153909"/>
                  </a:cubicBezTo>
                  <a:cubicBezTo>
                    <a:pt x="3597834" y="149297"/>
                    <a:pt x="3608560" y="140070"/>
                    <a:pt x="3621364" y="135802"/>
                  </a:cubicBezTo>
                  <a:cubicBezTo>
                    <a:pt x="3635962" y="130936"/>
                    <a:pt x="3651785" y="130797"/>
                    <a:pt x="3666631" y="126748"/>
                  </a:cubicBezTo>
                  <a:cubicBezTo>
                    <a:pt x="3821487" y="84513"/>
                    <a:pt x="3653641" y="131021"/>
                    <a:pt x="3748113" y="90534"/>
                  </a:cubicBezTo>
                  <a:cubicBezTo>
                    <a:pt x="3762335" y="84439"/>
                    <a:pt x="3817786" y="75647"/>
                    <a:pt x="3829594" y="72427"/>
                  </a:cubicBezTo>
                  <a:cubicBezTo>
                    <a:pt x="3848008" y="67405"/>
                    <a:pt x="3865199" y="58064"/>
                    <a:pt x="3883915" y="54321"/>
                  </a:cubicBezTo>
                  <a:cubicBezTo>
                    <a:pt x="3914093" y="48285"/>
                    <a:pt x="3943983" y="40567"/>
                    <a:pt x="3974449" y="36214"/>
                  </a:cubicBezTo>
                  <a:cubicBezTo>
                    <a:pt x="3995574" y="33196"/>
                    <a:pt x="4016898" y="31345"/>
                    <a:pt x="4037823" y="27160"/>
                  </a:cubicBezTo>
                  <a:cubicBezTo>
                    <a:pt x="4190590" y="-3394"/>
                    <a:pt x="4023436" y="17734"/>
                    <a:pt x="4200786" y="0"/>
                  </a:cubicBezTo>
                  <a:cubicBezTo>
                    <a:pt x="4240194" y="3031"/>
                    <a:pt x="4314755" y="-6123"/>
                    <a:pt x="4354695" y="27160"/>
                  </a:cubicBezTo>
                  <a:cubicBezTo>
                    <a:pt x="4380924" y="49018"/>
                    <a:pt x="4402979" y="75445"/>
                    <a:pt x="4427122" y="99588"/>
                  </a:cubicBezTo>
                  <a:lnTo>
                    <a:pt x="4454283" y="126748"/>
                  </a:lnTo>
                  <a:cubicBezTo>
                    <a:pt x="4455128" y="128438"/>
                    <a:pt x="4483346" y="180606"/>
                    <a:pt x="4481443" y="190123"/>
                  </a:cubicBezTo>
                  <a:cubicBezTo>
                    <a:pt x="4471446" y="240106"/>
                    <a:pt x="4452791" y="258848"/>
                    <a:pt x="4418069" y="289711"/>
                  </a:cubicBezTo>
                  <a:cubicBezTo>
                    <a:pt x="4403627" y="302549"/>
                    <a:pt x="4389694" y="316540"/>
                    <a:pt x="4372802" y="325924"/>
                  </a:cubicBezTo>
                  <a:cubicBezTo>
                    <a:pt x="4361925" y="331967"/>
                    <a:pt x="4348659" y="331960"/>
                    <a:pt x="4336588" y="334978"/>
                  </a:cubicBezTo>
                  <a:cubicBezTo>
                    <a:pt x="4324517" y="347049"/>
                    <a:pt x="4314360" y="361402"/>
                    <a:pt x="4300374" y="371192"/>
                  </a:cubicBezTo>
                  <a:cubicBezTo>
                    <a:pt x="4283789" y="382801"/>
                    <a:pt x="4264849" y="390833"/>
                    <a:pt x="4246053" y="398352"/>
                  </a:cubicBezTo>
                  <a:cubicBezTo>
                    <a:pt x="4219471" y="408985"/>
                    <a:pt x="4192100" y="417648"/>
                    <a:pt x="4164572" y="425513"/>
                  </a:cubicBezTo>
                  <a:cubicBezTo>
                    <a:pt x="4089234" y="447038"/>
                    <a:pt x="4122512" y="438292"/>
                    <a:pt x="4064984" y="452673"/>
                  </a:cubicBezTo>
                  <a:cubicBezTo>
                    <a:pt x="4049895" y="464744"/>
                    <a:pt x="4036103" y="478646"/>
                    <a:pt x="4019716" y="488887"/>
                  </a:cubicBezTo>
                  <a:cubicBezTo>
                    <a:pt x="4011624" y="493945"/>
                    <a:pt x="4001092" y="493672"/>
                    <a:pt x="3992556" y="497940"/>
                  </a:cubicBezTo>
                  <a:cubicBezTo>
                    <a:pt x="3930031" y="529202"/>
                    <a:pt x="4004555" y="506257"/>
                    <a:pt x="3929182" y="525101"/>
                  </a:cubicBezTo>
                  <a:cubicBezTo>
                    <a:pt x="3920128" y="531137"/>
                    <a:pt x="3911964" y="538789"/>
                    <a:pt x="3902021" y="543208"/>
                  </a:cubicBezTo>
                  <a:cubicBezTo>
                    <a:pt x="3818539" y="580312"/>
                    <a:pt x="3876340" y="542365"/>
                    <a:pt x="3811487" y="579422"/>
                  </a:cubicBezTo>
                  <a:cubicBezTo>
                    <a:pt x="3802040" y="584820"/>
                    <a:pt x="3794058" y="592662"/>
                    <a:pt x="3784326" y="597528"/>
                  </a:cubicBezTo>
                  <a:cubicBezTo>
                    <a:pt x="3769790" y="604796"/>
                    <a:pt x="3753595" y="608367"/>
                    <a:pt x="3739059" y="615635"/>
                  </a:cubicBezTo>
                  <a:cubicBezTo>
                    <a:pt x="3686525" y="641902"/>
                    <a:pt x="3739175" y="628040"/>
                    <a:pt x="3675685" y="651849"/>
                  </a:cubicBezTo>
                  <a:cubicBezTo>
                    <a:pt x="3639943" y="665252"/>
                    <a:pt x="3567043" y="688063"/>
                    <a:pt x="3567043" y="688063"/>
                  </a:cubicBezTo>
                  <a:cubicBezTo>
                    <a:pt x="3557990" y="694099"/>
                    <a:pt x="3550039" y="702264"/>
                    <a:pt x="3539883" y="706170"/>
                  </a:cubicBezTo>
                  <a:cubicBezTo>
                    <a:pt x="3481177" y="728749"/>
                    <a:pt x="3454155" y="726400"/>
                    <a:pt x="3404081" y="751437"/>
                  </a:cubicBezTo>
                  <a:cubicBezTo>
                    <a:pt x="3394349" y="756303"/>
                    <a:pt x="3386964" y="765359"/>
                    <a:pt x="3376920" y="769544"/>
                  </a:cubicBezTo>
                  <a:cubicBezTo>
                    <a:pt x="3350493" y="780555"/>
                    <a:pt x="3322021" y="786072"/>
                    <a:pt x="3295439" y="796705"/>
                  </a:cubicBezTo>
                  <a:cubicBezTo>
                    <a:pt x="3280350" y="802741"/>
                    <a:pt x="3265738" y="810142"/>
                    <a:pt x="3250172" y="814812"/>
                  </a:cubicBezTo>
                  <a:cubicBezTo>
                    <a:pt x="3224336" y="822563"/>
                    <a:pt x="3201648" y="820967"/>
                    <a:pt x="3177744" y="832919"/>
                  </a:cubicBezTo>
                  <a:cubicBezTo>
                    <a:pt x="3168012" y="837785"/>
                    <a:pt x="3160316" y="846159"/>
                    <a:pt x="3150584" y="851025"/>
                  </a:cubicBezTo>
                  <a:cubicBezTo>
                    <a:pt x="3130027" y="861303"/>
                    <a:pt x="3108335" y="869132"/>
                    <a:pt x="3087210" y="878186"/>
                  </a:cubicBezTo>
                  <a:cubicBezTo>
                    <a:pt x="3078156" y="887239"/>
                    <a:pt x="3070292" y="897664"/>
                    <a:pt x="3060049" y="905346"/>
                  </a:cubicBezTo>
                  <a:cubicBezTo>
                    <a:pt x="3045972" y="915904"/>
                    <a:pt x="3028025" y="920919"/>
                    <a:pt x="3014782" y="932507"/>
                  </a:cubicBezTo>
                  <a:cubicBezTo>
                    <a:pt x="3003426" y="942443"/>
                    <a:pt x="2997441" y="957264"/>
                    <a:pt x="2987621" y="968721"/>
                  </a:cubicBezTo>
                  <a:cubicBezTo>
                    <a:pt x="2979289" y="978442"/>
                    <a:pt x="2968143" y="985638"/>
                    <a:pt x="2960461" y="995881"/>
                  </a:cubicBezTo>
                  <a:cubicBezTo>
                    <a:pt x="2921114" y="1048345"/>
                    <a:pt x="2942813" y="1024990"/>
                    <a:pt x="2924247" y="1068309"/>
                  </a:cubicBezTo>
                  <a:cubicBezTo>
                    <a:pt x="2918931" y="1080714"/>
                    <a:pt x="2912176" y="1092452"/>
                    <a:pt x="2906140" y="1104523"/>
                  </a:cubicBezTo>
                  <a:cubicBezTo>
                    <a:pt x="2903122" y="1116594"/>
                    <a:pt x="2901988" y="1129300"/>
                    <a:pt x="2897087" y="1140736"/>
                  </a:cubicBezTo>
                  <a:cubicBezTo>
                    <a:pt x="2892801" y="1150737"/>
                    <a:pt x="2882107" y="1157475"/>
                    <a:pt x="2878980" y="1167897"/>
                  </a:cubicBezTo>
                  <a:cubicBezTo>
                    <a:pt x="2869193" y="1200519"/>
                    <a:pt x="2874502" y="1235683"/>
                    <a:pt x="2860873" y="1267485"/>
                  </a:cubicBezTo>
                  <a:cubicBezTo>
                    <a:pt x="2856587" y="1277486"/>
                    <a:pt x="2848802" y="1285592"/>
                    <a:pt x="2842766" y="1294645"/>
                  </a:cubicBezTo>
                  <a:cubicBezTo>
                    <a:pt x="2827856" y="1339376"/>
                    <a:pt x="2818226" y="1365644"/>
                    <a:pt x="2806552" y="1412340"/>
                  </a:cubicBezTo>
                  <a:cubicBezTo>
                    <a:pt x="2802820" y="1427269"/>
                    <a:pt x="2802758" y="1443146"/>
                    <a:pt x="2797499" y="1457608"/>
                  </a:cubicBezTo>
                  <a:cubicBezTo>
                    <a:pt x="2790581" y="1476633"/>
                    <a:pt x="2778124" y="1493241"/>
                    <a:pt x="2770338" y="1511928"/>
                  </a:cubicBezTo>
                  <a:cubicBezTo>
                    <a:pt x="2759589" y="1537726"/>
                    <a:pt x="2749498" y="1574023"/>
                    <a:pt x="2743178" y="1602463"/>
                  </a:cubicBezTo>
                  <a:cubicBezTo>
                    <a:pt x="2739840" y="1617484"/>
                    <a:pt x="2737142" y="1632641"/>
                    <a:pt x="2734124" y="1647730"/>
                  </a:cubicBezTo>
                  <a:cubicBezTo>
                    <a:pt x="2736389" y="1653014"/>
                    <a:pt x="2768748" y="1731944"/>
                    <a:pt x="2779392" y="1747319"/>
                  </a:cubicBezTo>
                  <a:cubicBezTo>
                    <a:pt x="2798978" y="1775609"/>
                    <a:pt x="2818436" y="1804470"/>
                    <a:pt x="2842766" y="1828800"/>
                  </a:cubicBezTo>
                  <a:cubicBezTo>
                    <a:pt x="2851819" y="1837853"/>
                    <a:pt x="2863216" y="1845056"/>
                    <a:pt x="2869926" y="1855960"/>
                  </a:cubicBezTo>
                  <a:cubicBezTo>
                    <a:pt x="2887609" y="1884695"/>
                    <a:pt x="2896478" y="1918421"/>
                    <a:pt x="2915194" y="1946495"/>
                  </a:cubicBezTo>
                  <a:cubicBezTo>
                    <a:pt x="2929561" y="1968045"/>
                    <a:pt x="2949537" y="1997075"/>
                    <a:pt x="2960461" y="2018923"/>
                  </a:cubicBezTo>
                  <a:cubicBezTo>
                    <a:pt x="2964729" y="2027459"/>
                    <a:pt x="2965247" y="2037547"/>
                    <a:pt x="2969515" y="2046083"/>
                  </a:cubicBezTo>
                  <a:cubicBezTo>
                    <a:pt x="2995780" y="2098612"/>
                    <a:pt x="2981921" y="2045972"/>
                    <a:pt x="3005728" y="2109457"/>
                  </a:cubicBezTo>
                  <a:cubicBezTo>
                    <a:pt x="3010097" y="2121108"/>
                    <a:pt x="3010413" y="2134020"/>
                    <a:pt x="3014782" y="2145671"/>
                  </a:cubicBezTo>
                  <a:cubicBezTo>
                    <a:pt x="3028557" y="2182405"/>
                    <a:pt x="3042504" y="2219223"/>
                    <a:pt x="3060049" y="2254313"/>
                  </a:cubicBezTo>
                  <a:cubicBezTo>
                    <a:pt x="3066085" y="2266384"/>
                    <a:pt x="3073417" y="2277889"/>
                    <a:pt x="3078156" y="2290526"/>
                  </a:cubicBezTo>
                  <a:cubicBezTo>
                    <a:pt x="3082525" y="2302177"/>
                    <a:pt x="3084192" y="2314669"/>
                    <a:pt x="3087210" y="2326740"/>
                  </a:cubicBezTo>
                  <a:cubicBezTo>
                    <a:pt x="3096234" y="2416984"/>
                    <a:pt x="3106569" y="2447419"/>
                    <a:pt x="3078156" y="2544023"/>
                  </a:cubicBezTo>
                  <a:cubicBezTo>
                    <a:pt x="3074543" y="2556306"/>
                    <a:pt x="3062188" y="2564966"/>
                    <a:pt x="3050996" y="2571184"/>
                  </a:cubicBezTo>
                  <a:cubicBezTo>
                    <a:pt x="3007972" y="2595087"/>
                    <a:pt x="2940728" y="2595850"/>
                    <a:pt x="2897087" y="2598344"/>
                  </a:cubicBezTo>
                  <a:cubicBezTo>
                    <a:pt x="2824715" y="2602480"/>
                    <a:pt x="2752194" y="2603588"/>
                    <a:pt x="2679804" y="2607398"/>
                  </a:cubicBezTo>
                  <a:lnTo>
                    <a:pt x="2381039" y="2625505"/>
                  </a:lnTo>
                  <a:cubicBezTo>
                    <a:pt x="2362932" y="2637576"/>
                    <a:pt x="2342106" y="2646331"/>
                    <a:pt x="2326718" y="2661719"/>
                  </a:cubicBezTo>
                  <a:cubicBezTo>
                    <a:pt x="2314647" y="2673790"/>
                    <a:pt x="2304162" y="2687689"/>
                    <a:pt x="2290505" y="2697932"/>
                  </a:cubicBezTo>
                  <a:cubicBezTo>
                    <a:pt x="2279708" y="2706030"/>
                    <a:pt x="2265520" y="2708553"/>
                    <a:pt x="2254291" y="2716039"/>
                  </a:cubicBezTo>
                  <a:cubicBezTo>
                    <a:pt x="2229181" y="2732779"/>
                    <a:pt x="2206973" y="2753620"/>
                    <a:pt x="2181863" y="2770360"/>
                  </a:cubicBezTo>
                  <a:cubicBezTo>
                    <a:pt x="2170634" y="2777846"/>
                    <a:pt x="2156631" y="2780623"/>
                    <a:pt x="2145649" y="2788467"/>
                  </a:cubicBezTo>
                  <a:cubicBezTo>
                    <a:pt x="2135230" y="2795909"/>
                    <a:pt x="2128732" y="2807945"/>
                    <a:pt x="2118489" y="2815627"/>
                  </a:cubicBezTo>
                  <a:cubicBezTo>
                    <a:pt x="2104411" y="2826185"/>
                    <a:pt x="2088143" y="2833461"/>
                    <a:pt x="2073221" y="2842788"/>
                  </a:cubicBezTo>
                  <a:cubicBezTo>
                    <a:pt x="2042115" y="2862229"/>
                    <a:pt x="2009867" y="2889863"/>
                    <a:pt x="1973633" y="2897109"/>
                  </a:cubicBezTo>
                  <a:lnTo>
                    <a:pt x="1928366" y="2906162"/>
                  </a:lnTo>
                  <a:cubicBezTo>
                    <a:pt x="1871027" y="2903144"/>
                    <a:pt x="1813532" y="2902307"/>
                    <a:pt x="1756350" y="2897109"/>
                  </a:cubicBezTo>
                  <a:cubicBezTo>
                    <a:pt x="1746846" y="2896245"/>
                    <a:pt x="1738125" y="2891406"/>
                    <a:pt x="1729190" y="2888055"/>
                  </a:cubicBezTo>
                  <a:cubicBezTo>
                    <a:pt x="1713973" y="2882349"/>
                    <a:pt x="1698773" y="2876548"/>
                    <a:pt x="1683922" y="2869948"/>
                  </a:cubicBezTo>
                  <a:cubicBezTo>
                    <a:pt x="1626806" y="2844563"/>
                    <a:pt x="1663429" y="2858319"/>
                    <a:pt x="1602441" y="2815627"/>
                  </a:cubicBezTo>
                  <a:cubicBezTo>
                    <a:pt x="1588025" y="2805536"/>
                    <a:pt x="1571815" y="2798228"/>
                    <a:pt x="1557174" y="2788467"/>
                  </a:cubicBezTo>
                  <a:cubicBezTo>
                    <a:pt x="1502363" y="2751927"/>
                    <a:pt x="1542208" y="2768390"/>
                    <a:pt x="1493800" y="2752253"/>
                  </a:cubicBezTo>
                  <a:cubicBezTo>
                    <a:pt x="1478711" y="2740182"/>
                    <a:pt x="1464919" y="2726280"/>
                    <a:pt x="1448532" y="2716039"/>
                  </a:cubicBezTo>
                  <a:cubicBezTo>
                    <a:pt x="1440440" y="2710981"/>
                    <a:pt x="1430307" y="2710337"/>
                    <a:pt x="1421372" y="2706986"/>
                  </a:cubicBezTo>
                  <a:cubicBezTo>
                    <a:pt x="1406155" y="2701280"/>
                    <a:pt x="1390311" y="2696771"/>
                    <a:pt x="1376105" y="2688879"/>
                  </a:cubicBezTo>
                  <a:cubicBezTo>
                    <a:pt x="1362915" y="2681551"/>
                    <a:pt x="1352446" y="2670089"/>
                    <a:pt x="1339891" y="2661719"/>
                  </a:cubicBezTo>
                  <a:cubicBezTo>
                    <a:pt x="1311275" y="2642642"/>
                    <a:pt x="1271236" y="2621146"/>
                    <a:pt x="1240303" y="2607398"/>
                  </a:cubicBezTo>
                  <a:cubicBezTo>
                    <a:pt x="1218832" y="2597855"/>
                    <a:pt x="1146003" y="2581412"/>
                    <a:pt x="1140715" y="2580237"/>
                  </a:cubicBezTo>
                  <a:cubicBezTo>
                    <a:pt x="1110672" y="2573561"/>
                    <a:pt x="1080358" y="2568166"/>
                    <a:pt x="1050180" y="2562130"/>
                  </a:cubicBezTo>
                  <a:cubicBezTo>
                    <a:pt x="953610" y="2565148"/>
                    <a:pt x="856960" y="2566236"/>
                    <a:pt x="760469" y="2571184"/>
                  </a:cubicBezTo>
                  <a:cubicBezTo>
                    <a:pt x="699804" y="2574295"/>
                    <a:pt x="685907" y="2586095"/>
                    <a:pt x="624667" y="2598344"/>
                  </a:cubicBezTo>
                  <a:cubicBezTo>
                    <a:pt x="609578" y="2601362"/>
                    <a:pt x="594246" y="2603349"/>
                    <a:pt x="579400" y="2607398"/>
                  </a:cubicBezTo>
                  <a:cubicBezTo>
                    <a:pt x="560986" y="2612420"/>
                    <a:pt x="543361" y="2620021"/>
                    <a:pt x="525079" y="2625505"/>
                  </a:cubicBezTo>
                  <a:cubicBezTo>
                    <a:pt x="513161" y="2629080"/>
                    <a:pt x="500936" y="2631540"/>
                    <a:pt x="488865" y="2634558"/>
                  </a:cubicBezTo>
                  <a:cubicBezTo>
                    <a:pt x="473776" y="2643612"/>
                    <a:pt x="458980" y="2653173"/>
                    <a:pt x="443598" y="2661719"/>
                  </a:cubicBezTo>
                  <a:cubicBezTo>
                    <a:pt x="431800" y="2668273"/>
                    <a:pt x="417752" y="2671185"/>
                    <a:pt x="407384" y="2679825"/>
                  </a:cubicBezTo>
                  <a:cubicBezTo>
                    <a:pt x="352782" y="2725326"/>
                    <a:pt x="426965" y="2694424"/>
                    <a:pt x="362116" y="2716039"/>
                  </a:cubicBezTo>
                  <a:cubicBezTo>
                    <a:pt x="337150" y="2741006"/>
                    <a:pt x="337206" y="2744501"/>
                    <a:pt x="307796" y="2761307"/>
                  </a:cubicBezTo>
                  <a:cubicBezTo>
                    <a:pt x="296078" y="2768003"/>
                    <a:pt x="282379" y="2771316"/>
                    <a:pt x="271582" y="2779414"/>
                  </a:cubicBezTo>
                  <a:cubicBezTo>
                    <a:pt x="180067" y="2848049"/>
                    <a:pt x="286812" y="2789905"/>
                    <a:pt x="199154" y="2833734"/>
                  </a:cubicBezTo>
                  <a:cubicBezTo>
                    <a:pt x="150871" y="2906160"/>
                    <a:pt x="214241" y="2818648"/>
                    <a:pt x="153887" y="2879002"/>
                  </a:cubicBezTo>
                  <a:cubicBezTo>
                    <a:pt x="86509" y="2946380"/>
                    <a:pt x="163573" y="2890651"/>
                    <a:pt x="99566" y="2933323"/>
                  </a:cubicBezTo>
                  <a:cubicBezTo>
                    <a:pt x="75292" y="3006148"/>
                    <a:pt x="34679" y="3015362"/>
                    <a:pt x="18085" y="3032911"/>
                  </a:cubicBezTo>
                  <a:cubicBezTo>
                    <a:pt x="1491" y="3050460"/>
                    <a:pt x="9054" y="3028055"/>
                    <a:pt x="0" y="3038617"/>
                  </a:cubicBezTo>
                </a:path>
              </a:pathLst>
            </a:custGeom>
            <a:solidFill>
              <a:srgbClr val="92D05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1C690-1CC7-B08C-F700-F282FCF13328}"/>
                </a:ext>
              </a:extLst>
            </p:cNvPr>
            <p:cNvSpPr/>
            <p:nvPr/>
          </p:nvSpPr>
          <p:spPr>
            <a:xfrm>
              <a:off x="6014518" y="1532339"/>
              <a:ext cx="1638300" cy="2200275"/>
            </a:xfrm>
            <a:custGeom>
              <a:avLst/>
              <a:gdLst>
                <a:gd name="connsiteX0" fmla="*/ 1638300 w 1638300"/>
                <a:gd name="connsiteY0" fmla="*/ 200025 h 2200275"/>
                <a:gd name="connsiteX1" fmla="*/ 1428750 w 1638300"/>
                <a:gd name="connsiteY1" fmla="*/ 152400 h 2200275"/>
                <a:gd name="connsiteX2" fmla="*/ 1362075 w 1638300"/>
                <a:gd name="connsiteY2" fmla="*/ 142875 h 2200275"/>
                <a:gd name="connsiteX3" fmla="*/ 1238250 w 1638300"/>
                <a:gd name="connsiteY3" fmla="*/ 104775 h 2200275"/>
                <a:gd name="connsiteX4" fmla="*/ 1171575 w 1638300"/>
                <a:gd name="connsiteY4" fmla="*/ 85725 h 2200275"/>
                <a:gd name="connsiteX5" fmla="*/ 1095375 w 1638300"/>
                <a:gd name="connsiteY5" fmla="*/ 47625 h 2200275"/>
                <a:gd name="connsiteX6" fmla="*/ 1028700 w 1638300"/>
                <a:gd name="connsiteY6" fmla="*/ 9525 h 2200275"/>
                <a:gd name="connsiteX7" fmla="*/ 990600 w 1638300"/>
                <a:gd name="connsiteY7" fmla="*/ 0 h 2200275"/>
                <a:gd name="connsiteX8" fmla="*/ 771525 w 1638300"/>
                <a:gd name="connsiteY8" fmla="*/ 19050 h 2200275"/>
                <a:gd name="connsiteX9" fmla="*/ 628650 w 1638300"/>
                <a:gd name="connsiteY9" fmla="*/ 66675 h 2200275"/>
                <a:gd name="connsiteX10" fmla="*/ 476250 w 1638300"/>
                <a:gd name="connsiteY10" fmla="*/ 114300 h 2200275"/>
                <a:gd name="connsiteX11" fmla="*/ 438150 w 1638300"/>
                <a:gd name="connsiteY11" fmla="*/ 142875 h 2200275"/>
                <a:gd name="connsiteX12" fmla="*/ 381000 w 1638300"/>
                <a:gd name="connsiteY12" fmla="*/ 247650 h 2200275"/>
                <a:gd name="connsiteX13" fmla="*/ 352425 w 1638300"/>
                <a:gd name="connsiteY13" fmla="*/ 285750 h 2200275"/>
                <a:gd name="connsiteX14" fmla="*/ 342900 w 1638300"/>
                <a:gd name="connsiteY14" fmla="*/ 314325 h 2200275"/>
                <a:gd name="connsiteX15" fmla="*/ 285750 w 1638300"/>
                <a:gd name="connsiteY15" fmla="*/ 390525 h 2200275"/>
                <a:gd name="connsiteX16" fmla="*/ 247650 w 1638300"/>
                <a:gd name="connsiteY16" fmla="*/ 523875 h 2200275"/>
                <a:gd name="connsiteX17" fmla="*/ 209550 w 1638300"/>
                <a:gd name="connsiteY17" fmla="*/ 581025 h 2200275"/>
                <a:gd name="connsiteX18" fmla="*/ 152400 w 1638300"/>
                <a:gd name="connsiteY18" fmla="*/ 685800 h 2200275"/>
                <a:gd name="connsiteX19" fmla="*/ 123825 w 1638300"/>
                <a:gd name="connsiteY19" fmla="*/ 714375 h 2200275"/>
                <a:gd name="connsiteX20" fmla="*/ 95250 w 1638300"/>
                <a:gd name="connsiteY20" fmla="*/ 733425 h 2200275"/>
                <a:gd name="connsiteX21" fmla="*/ 76200 w 1638300"/>
                <a:gd name="connsiteY21" fmla="*/ 762000 h 2200275"/>
                <a:gd name="connsiteX22" fmla="*/ 38100 w 1638300"/>
                <a:gd name="connsiteY22" fmla="*/ 790575 h 2200275"/>
                <a:gd name="connsiteX23" fmla="*/ 9525 w 1638300"/>
                <a:gd name="connsiteY23" fmla="*/ 819150 h 2200275"/>
                <a:gd name="connsiteX24" fmla="*/ 0 w 1638300"/>
                <a:gd name="connsiteY24" fmla="*/ 885825 h 2200275"/>
                <a:gd name="connsiteX25" fmla="*/ 9525 w 1638300"/>
                <a:gd name="connsiteY25" fmla="*/ 952500 h 2200275"/>
                <a:gd name="connsiteX26" fmla="*/ 28575 w 1638300"/>
                <a:gd name="connsiteY26" fmla="*/ 990600 h 2200275"/>
                <a:gd name="connsiteX27" fmla="*/ 95250 w 1638300"/>
                <a:gd name="connsiteY27" fmla="*/ 1085850 h 2200275"/>
                <a:gd name="connsiteX28" fmla="*/ 123825 w 1638300"/>
                <a:gd name="connsiteY28" fmla="*/ 1143000 h 2200275"/>
                <a:gd name="connsiteX29" fmla="*/ 152400 w 1638300"/>
                <a:gd name="connsiteY29" fmla="*/ 1171575 h 2200275"/>
                <a:gd name="connsiteX30" fmla="*/ 171450 w 1638300"/>
                <a:gd name="connsiteY30" fmla="*/ 1200150 h 2200275"/>
                <a:gd name="connsiteX31" fmla="*/ 238125 w 1638300"/>
                <a:gd name="connsiteY31" fmla="*/ 1276350 h 2200275"/>
                <a:gd name="connsiteX32" fmla="*/ 352425 w 1638300"/>
                <a:gd name="connsiteY32" fmla="*/ 1333500 h 2200275"/>
                <a:gd name="connsiteX33" fmla="*/ 409575 w 1638300"/>
                <a:gd name="connsiteY33" fmla="*/ 1371600 h 2200275"/>
                <a:gd name="connsiteX34" fmla="*/ 438150 w 1638300"/>
                <a:gd name="connsiteY34" fmla="*/ 1390650 h 2200275"/>
                <a:gd name="connsiteX35" fmla="*/ 523875 w 1638300"/>
                <a:gd name="connsiteY35" fmla="*/ 1457325 h 2200275"/>
                <a:gd name="connsiteX36" fmla="*/ 628650 w 1638300"/>
                <a:gd name="connsiteY36" fmla="*/ 1552575 h 2200275"/>
                <a:gd name="connsiteX37" fmla="*/ 666750 w 1638300"/>
                <a:gd name="connsiteY37" fmla="*/ 1638300 h 2200275"/>
                <a:gd name="connsiteX38" fmla="*/ 676275 w 1638300"/>
                <a:gd name="connsiteY38" fmla="*/ 1743075 h 2200275"/>
                <a:gd name="connsiteX39" fmla="*/ 704850 w 1638300"/>
                <a:gd name="connsiteY39" fmla="*/ 1809750 h 2200275"/>
                <a:gd name="connsiteX40" fmla="*/ 723900 w 1638300"/>
                <a:gd name="connsiteY40" fmla="*/ 1838325 h 2200275"/>
                <a:gd name="connsiteX41" fmla="*/ 742950 w 1638300"/>
                <a:gd name="connsiteY41" fmla="*/ 1885950 h 2200275"/>
                <a:gd name="connsiteX42" fmla="*/ 771525 w 1638300"/>
                <a:gd name="connsiteY42" fmla="*/ 1933575 h 2200275"/>
                <a:gd name="connsiteX43" fmla="*/ 781050 w 1638300"/>
                <a:gd name="connsiteY43" fmla="*/ 1962150 h 2200275"/>
                <a:gd name="connsiteX44" fmla="*/ 790575 w 1638300"/>
                <a:gd name="connsiteY44" fmla="*/ 2000250 h 2200275"/>
                <a:gd name="connsiteX45" fmla="*/ 819150 w 1638300"/>
                <a:gd name="connsiteY45" fmla="*/ 2038350 h 2200275"/>
                <a:gd name="connsiteX46" fmla="*/ 857250 w 1638300"/>
                <a:gd name="connsiteY46" fmla="*/ 2057400 h 2200275"/>
                <a:gd name="connsiteX47" fmla="*/ 885825 w 1638300"/>
                <a:gd name="connsiteY47" fmla="*/ 2095500 h 2200275"/>
                <a:gd name="connsiteX48" fmla="*/ 962025 w 1638300"/>
                <a:gd name="connsiteY48" fmla="*/ 2143125 h 2200275"/>
                <a:gd name="connsiteX49" fmla="*/ 1000125 w 1638300"/>
                <a:gd name="connsiteY49" fmla="*/ 2171700 h 2200275"/>
                <a:gd name="connsiteX50" fmla="*/ 1038225 w 1638300"/>
                <a:gd name="connsiteY50" fmla="*/ 2181225 h 2200275"/>
                <a:gd name="connsiteX51" fmla="*/ 1095375 w 1638300"/>
                <a:gd name="connsiteY51" fmla="*/ 2200275 h 2200275"/>
                <a:gd name="connsiteX52" fmla="*/ 1143000 w 1638300"/>
                <a:gd name="connsiteY52" fmla="*/ 2190750 h 2200275"/>
                <a:gd name="connsiteX53" fmla="*/ 1190625 w 1638300"/>
                <a:gd name="connsiteY53" fmla="*/ 2171700 h 2200275"/>
                <a:gd name="connsiteX54" fmla="*/ 1228725 w 1638300"/>
                <a:gd name="connsiteY54" fmla="*/ 2162175 h 2200275"/>
                <a:gd name="connsiteX55" fmla="*/ 1285875 w 1638300"/>
                <a:gd name="connsiteY55" fmla="*/ 2124075 h 2200275"/>
                <a:gd name="connsiteX56" fmla="*/ 1314450 w 1638300"/>
                <a:gd name="connsiteY56" fmla="*/ 2105025 h 2200275"/>
                <a:gd name="connsiteX57" fmla="*/ 1371600 w 1638300"/>
                <a:gd name="connsiteY57" fmla="*/ 2047875 h 2200275"/>
                <a:gd name="connsiteX58" fmla="*/ 1419225 w 1638300"/>
                <a:gd name="connsiteY58" fmla="*/ 1924050 h 2200275"/>
                <a:gd name="connsiteX59" fmla="*/ 1438275 w 1638300"/>
                <a:gd name="connsiteY59" fmla="*/ 1895475 h 2200275"/>
                <a:gd name="connsiteX60" fmla="*/ 1447800 w 1638300"/>
                <a:gd name="connsiteY60" fmla="*/ 1866900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638300" h="2200275">
                  <a:moveTo>
                    <a:pt x="1638300" y="200025"/>
                  </a:moveTo>
                  <a:cubicBezTo>
                    <a:pt x="1568450" y="184150"/>
                    <a:pt x="1498896" y="166913"/>
                    <a:pt x="1428750" y="152400"/>
                  </a:cubicBezTo>
                  <a:cubicBezTo>
                    <a:pt x="1406765" y="147851"/>
                    <a:pt x="1383855" y="148320"/>
                    <a:pt x="1362075" y="142875"/>
                  </a:cubicBezTo>
                  <a:cubicBezTo>
                    <a:pt x="1320180" y="132401"/>
                    <a:pt x="1279613" y="117184"/>
                    <a:pt x="1238250" y="104775"/>
                  </a:cubicBezTo>
                  <a:cubicBezTo>
                    <a:pt x="1216110" y="98133"/>
                    <a:pt x="1192249" y="96062"/>
                    <a:pt x="1171575" y="85725"/>
                  </a:cubicBezTo>
                  <a:cubicBezTo>
                    <a:pt x="1146175" y="73025"/>
                    <a:pt x="1119004" y="63377"/>
                    <a:pt x="1095375" y="47625"/>
                  </a:cubicBezTo>
                  <a:cubicBezTo>
                    <a:pt x="1071688" y="31834"/>
                    <a:pt x="1056322" y="19883"/>
                    <a:pt x="1028700" y="9525"/>
                  </a:cubicBezTo>
                  <a:cubicBezTo>
                    <a:pt x="1016443" y="4928"/>
                    <a:pt x="1003300" y="3175"/>
                    <a:pt x="990600" y="0"/>
                  </a:cubicBezTo>
                  <a:cubicBezTo>
                    <a:pt x="971687" y="1113"/>
                    <a:pt x="824038" y="4046"/>
                    <a:pt x="771525" y="19050"/>
                  </a:cubicBezTo>
                  <a:cubicBezTo>
                    <a:pt x="723255" y="32841"/>
                    <a:pt x="677876" y="56830"/>
                    <a:pt x="628650" y="66675"/>
                  </a:cubicBezTo>
                  <a:cubicBezTo>
                    <a:pt x="576561" y="77093"/>
                    <a:pt x="522197" y="85583"/>
                    <a:pt x="476250" y="114300"/>
                  </a:cubicBezTo>
                  <a:cubicBezTo>
                    <a:pt x="462788" y="122714"/>
                    <a:pt x="449375" y="131650"/>
                    <a:pt x="438150" y="142875"/>
                  </a:cubicBezTo>
                  <a:cubicBezTo>
                    <a:pt x="420707" y="160318"/>
                    <a:pt x="381157" y="247440"/>
                    <a:pt x="381000" y="247650"/>
                  </a:cubicBezTo>
                  <a:lnTo>
                    <a:pt x="352425" y="285750"/>
                  </a:lnTo>
                  <a:cubicBezTo>
                    <a:pt x="349250" y="295275"/>
                    <a:pt x="347390" y="305345"/>
                    <a:pt x="342900" y="314325"/>
                  </a:cubicBezTo>
                  <a:cubicBezTo>
                    <a:pt x="332791" y="334543"/>
                    <a:pt x="295096" y="378843"/>
                    <a:pt x="285750" y="390525"/>
                  </a:cubicBezTo>
                  <a:cubicBezTo>
                    <a:pt x="276852" y="435015"/>
                    <a:pt x="269718" y="483416"/>
                    <a:pt x="247650" y="523875"/>
                  </a:cubicBezTo>
                  <a:cubicBezTo>
                    <a:pt x="236687" y="543975"/>
                    <a:pt x="219789" y="560547"/>
                    <a:pt x="209550" y="581025"/>
                  </a:cubicBezTo>
                  <a:cubicBezTo>
                    <a:pt x="198706" y="602713"/>
                    <a:pt x="174152" y="659698"/>
                    <a:pt x="152400" y="685800"/>
                  </a:cubicBezTo>
                  <a:cubicBezTo>
                    <a:pt x="143776" y="696148"/>
                    <a:pt x="134173" y="705751"/>
                    <a:pt x="123825" y="714375"/>
                  </a:cubicBezTo>
                  <a:cubicBezTo>
                    <a:pt x="115031" y="721704"/>
                    <a:pt x="104775" y="727075"/>
                    <a:pt x="95250" y="733425"/>
                  </a:cubicBezTo>
                  <a:cubicBezTo>
                    <a:pt x="88900" y="742950"/>
                    <a:pt x="84295" y="753905"/>
                    <a:pt x="76200" y="762000"/>
                  </a:cubicBezTo>
                  <a:cubicBezTo>
                    <a:pt x="64975" y="773225"/>
                    <a:pt x="50153" y="780244"/>
                    <a:pt x="38100" y="790575"/>
                  </a:cubicBezTo>
                  <a:cubicBezTo>
                    <a:pt x="27873" y="799341"/>
                    <a:pt x="19050" y="809625"/>
                    <a:pt x="9525" y="819150"/>
                  </a:cubicBezTo>
                  <a:cubicBezTo>
                    <a:pt x="6350" y="841375"/>
                    <a:pt x="0" y="863374"/>
                    <a:pt x="0" y="885825"/>
                  </a:cubicBezTo>
                  <a:cubicBezTo>
                    <a:pt x="0" y="908276"/>
                    <a:pt x="3618" y="930840"/>
                    <a:pt x="9525" y="952500"/>
                  </a:cubicBezTo>
                  <a:cubicBezTo>
                    <a:pt x="13261" y="966199"/>
                    <a:pt x="21679" y="978188"/>
                    <a:pt x="28575" y="990600"/>
                  </a:cubicBezTo>
                  <a:cubicBezTo>
                    <a:pt x="58147" y="1043829"/>
                    <a:pt x="55976" y="1036758"/>
                    <a:pt x="95250" y="1085850"/>
                  </a:cubicBezTo>
                  <a:cubicBezTo>
                    <a:pt x="104796" y="1114489"/>
                    <a:pt x="103309" y="1118381"/>
                    <a:pt x="123825" y="1143000"/>
                  </a:cubicBezTo>
                  <a:cubicBezTo>
                    <a:pt x="132449" y="1153348"/>
                    <a:pt x="143776" y="1161227"/>
                    <a:pt x="152400" y="1171575"/>
                  </a:cubicBezTo>
                  <a:cubicBezTo>
                    <a:pt x="159729" y="1180369"/>
                    <a:pt x="164796" y="1190835"/>
                    <a:pt x="171450" y="1200150"/>
                  </a:cubicBezTo>
                  <a:cubicBezTo>
                    <a:pt x="186321" y="1220969"/>
                    <a:pt x="216497" y="1262832"/>
                    <a:pt x="238125" y="1276350"/>
                  </a:cubicBezTo>
                  <a:cubicBezTo>
                    <a:pt x="274247" y="1298926"/>
                    <a:pt x="316982" y="1309871"/>
                    <a:pt x="352425" y="1333500"/>
                  </a:cubicBezTo>
                  <a:lnTo>
                    <a:pt x="409575" y="1371600"/>
                  </a:lnTo>
                  <a:cubicBezTo>
                    <a:pt x="419100" y="1377950"/>
                    <a:pt x="429114" y="1383622"/>
                    <a:pt x="438150" y="1390650"/>
                  </a:cubicBezTo>
                  <a:cubicBezTo>
                    <a:pt x="466725" y="1412875"/>
                    <a:pt x="493754" y="1437245"/>
                    <a:pt x="523875" y="1457325"/>
                  </a:cubicBezTo>
                  <a:cubicBezTo>
                    <a:pt x="562190" y="1482869"/>
                    <a:pt x="607576" y="1510428"/>
                    <a:pt x="628650" y="1552575"/>
                  </a:cubicBezTo>
                  <a:cubicBezTo>
                    <a:pt x="661715" y="1618705"/>
                    <a:pt x="650490" y="1589519"/>
                    <a:pt x="666750" y="1638300"/>
                  </a:cubicBezTo>
                  <a:cubicBezTo>
                    <a:pt x="669925" y="1673225"/>
                    <a:pt x="671315" y="1708358"/>
                    <a:pt x="676275" y="1743075"/>
                  </a:cubicBezTo>
                  <a:cubicBezTo>
                    <a:pt x="678819" y="1760885"/>
                    <a:pt x="697532" y="1796944"/>
                    <a:pt x="704850" y="1809750"/>
                  </a:cubicBezTo>
                  <a:cubicBezTo>
                    <a:pt x="710530" y="1819689"/>
                    <a:pt x="718780" y="1828086"/>
                    <a:pt x="723900" y="1838325"/>
                  </a:cubicBezTo>
                  <a:cubicBezTo>
                    <a:pt x="731546" y="1853618"/>
                    <a:pt x="735304" y="1870657"/>
                    <a:pt x="742950" y="1885950"/>
                  </a:cubicBezTo>
                  <a:cubicBezTo>
                    <a:pt x="751229" y="1902509"/>
                    <a:pt x="763246" y="1917016"/>
                    <a:pt x="771525" y="1933575"/>
                  </a:cubicBezTo>
                  <a:cubicBezTo>
                    <a:pt x="776015" y="1942555"/>
                    <a:pt x="778292" y="1952496"/>
                    <a:pt x="781050" y="1962150"/>
                  </a:cubicBezTo>
                  <a:cubicBezTo>
                    <a:pt x="784646" y="1974737"/>
                    <a:pt x="784721" y="1988541"/>
                    <a:pt x="790575" y="2000250"/>
                  </a:cubicBezTo>
                  <a:cubicBezTo>
                    <a:pt x="797675" y="2014449"/>
                    <a:pt x="807097" y="2028019"/>
                    <a:pt x="819150" y="2038350"/>
                  </a:cubicBezTo>
                  <a:cubicBezTo>
                    <a:pt x="829931" y="2047591"/>
                    <a:pt x="844550" y="2051050"/>
                    <a:pt x="857250" y="2057400"/>
                  </a:cubicBezTo>
                  <a:cubicBezTo>
                    <a:pt x="866775" y="2070100"/>
                    <a:pt x="874600" y="2084275"/>
                    <a:pt x="885825" y="2095500"/>
                  </a:cubicBezTo>
                  <a:cubicBezTo>
                    <a:pt x="921802" y="2131477"/>
                    <a:pt x="921785" y="2117975"/>
                    <a:pt x="962025" y="2143125"/>
                  </a:cubicBezTo>
                  <a:cubicBezTo>
                    <a:pt x="975487" y="2151539"/>
                    <a:pt x="985926" y="2164600"/>
                    <a:pt x="1000125" y="2171700"/>
                  </a:cubicBezTo>
                  <a:cubicBezTo>
                    <a:pt x="1011834" y="2177554"/>
                    <a:pt x="1025686" y="2177463"/>
                    <a:pt x="1038225" y="2181225"/>
                  </a:cubicBezTo>
                  <a:cubicBezTo>
                    <a:pt x="1057459" y="2186995"/>
                    <a:pt x="1095375" y="2200275"/>
                    <a:pt x="1095375" y="2200275"/>
                  </a:cubicBezTo>
                  <a:cubicBezTo>
                    <a:pt x="1111250" y="2197100"/>
                    <a:pt x="1127493" y="2195402"/>
                    <a:pt x="1143000" y="2190750"/>
                  </a:cubicBezTo>
                  <a:cubicBezTo>
                    <a:pt x="1159377" y="2185837"/>
                    <a:pt x="1174405" y="2177107"/>
                    <a:pt x="1190625" y="2171700"/>
                  </a:cubicBezTo>
                  <a:cubicBezTo>
                    <a:pt x="1203044" y="2167560"/>
                    <a:pt x="1216025" y="2165350"/>
                    <a:pt x="1228725" y="2162175"/>
                  </a:cubicBezTo>
                  <a:lnTo>
                    <a:pt x="1285875" y="2124075"/>
                  </a:lnTo>
                  <a:cubicBezTo>
                    <a:pt x="1295400" y="2117725"/>
                    <a:pt x="1306355" y="2113120"/>
                    <a:pt x="1314450" y="2105025"/>
                  </a:cubicBezTo>
                  <a:lnTo>
                    <a:pt x="1371600" y="2047875"/>
                  </a:lnTo>
                  <a:cubicBezTo>
                    <a:pt x="1393488" y="1960321"/>
                    <a:pt x="1378348" y="1989454"/>
                    <a:pt x="1419225" y="1924050"/>
                  </a:cubicBezTo>
                  <a:cubicBezTo>
                    <a:pt x="1425292" y="1914342"/>
                    <a:pt x="1433155" y="1905714"/>
                    <a:pt x="1438275" y="1895475"/>
                  </a:cubicBezTo>
                  <a:cubicBezTo>
                    <a:pt x="1442765" y="1886495"/>
                    <a:pt x="1447800" y="1866900"/>
                    <a:pt x="1447800" y="1866900"/>
                  </a:cubicBezTo>
                </a:path>
              </a:pathLst>
            </a:custGeom>
            <a:solidFill>
              <a:srgbClr val="92D05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4C3E8D3-24F7-EE9F-FFDD-0F71AF605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9292" y="924980"/>
              <a:ext cx="5421854" cy="2302864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27A0C8-A41A-68FB-5A86-4EB35317799F}"/>
                </a:ext>
              </a:extLst>
            </p:cNvPr>
            <p:cNvSpPr txBox="1"/>
            <p:nvPr/>
          </p:nvSpPr>
          <p:spPr>
            <a:xfrm rot="20286330">
              <a:off x="10459652" y="1393839"/>
              <a:ext cx="699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530 km</a:t>
              </a:r>
              <a:endParaRPr lang="en-C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6955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1C2E4-D6CB-B63B-3146-7B2075C39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0462-9210-B31F-F5C8-8E51127E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400"/>
            <a:ext cx="10515600" cy="51563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Implications for Structural Evolution</a:t>
            </a:r>
            <a:endParaRPr lang="en-CA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3AAA7-DF78-51E2-7865-54DBB8CB1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039"/>
            <a:ext cx="121920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widespread deposits of 31.4 – 23.3 Ma tuffs crossing Basin and Range indicate faulting began post-23 Ma</a:t>
            </a:r>
          </a:p>
          <a:p>
            <a:r>
              <a:rPr lang="en-US" sz="2000" dirty="0"/>
              <a:t>Crossed Sierra Nevada </a:t>
            </a:r>
            <a:r>
              <a:rPr lang="en-US" sz="2000" dirty="0">
                <a:sym typeface="Wingdings" panose="05000000000000000000" pitchFamily="2" charset="2"/>
              </a:rPr>
              <a:t> must have been topographically lower than Basin and Range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SN was a western ramp to Nevadaplano</a:t>
            </a:r>
          </a:p>
          <a:p>
            <a:r>
              <a:rPr lang="en-US" sz="2000" dirty="0">
                <a:sym typeface="Wingdings" panose="05000000000000000000" pitchFamily="2" charset="2"/>
              </a:rPr>
              <a:t>Data from Quaternary ash-flow tuffs (Japan and NZ) suggest high gradient not necessary for tuffs to travel long distances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Minimum gradient of 2.5 m/km would require </a:t>
            </a:r>
            <a:r>
              <a:rPr lang="en-US" sz="1600" dirty="0" err="1">
                <a:sym typeface="Wingdings" panose="05000000000000000000" pitchFamily="2" charset="2"/>
              </a:rPr>
              <a:t>paleovalley</a:t>
            </a:r>
            <a:r>
              <a:rPr lang="en-US" sz="1600" dirty="0">
                <a:sym typeface="Wingdings" panose="05000000000000000000" pitchFamily="2" charset="2"/>
              </a:rPr>
              <a:t> bottoms to be at 500 m altitude (meaning interfluves would be ~1500m)</a:t>
            </a:r>
            <a:endParaRPr lang="en-CA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A65D98-03BF-F960-A5D1-54F13BADB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99363"/>
            <a:ext cx="4438651" cy="37281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C6F89A9-3052-8C0E-D5B4-94D90094F6BF}"/>
              </a:ext>
            </a:extLst>
          </p:cNvPr>
          <p:cNvGrpSpPr/>
          <p:nvPr/>
        </p:nvGrpSpPr>
        <p:grpSpPr>
          <a:xfrm>
            <a:off x="967740" y="3272766"/>
            <a:ext cx="4438650" cy="2981325"/>
            <a:chOff x="967740" y="3272766"/>
            <a:chExt cx="4438650" cy="29813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BA72DE-3926-2951-1E3B-BEF5C660C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740" y="3272766"/>
              <a:ext cx="4438650" cy="2981325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42F26DD-3840-B498-8D63-9D473DA6B758}"/>
                </a:ext>
              </a:extLst>
            </p:cNvPr>
            <p:cNvCxnSpPr/>
            <p:nvPr/>
          </p:nvCxnSpPr>
          <p:spPr>
            <a:xfrm>
              <a:off x="3326130" y="6057900"/>
              <a:ext cx="45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18CB70-F9C5-3A13-C9A9-66176EB79CEF}"/>
                </a:ext>
              </a:extLst>
            </p:cNvPr>
            <p:cNvSpPr txBox="1"/>
            <p:nvPr/>
          </p:nvSpPr>
          <p:spPr>
            <a:xfrm>
              <a:off x="3768090" y="5934789"/>
              <a:ext cx="2400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</a:t>
              </a:r>
              <a:endParaRPr lang="en-CA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606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934FA-3A80-866E-A761-DC81F9C47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EB4A-F63D-8431-C14D-F9ED8DD1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400"/>
            <a:ext cx="10515600" cy="515639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Paleovalleys</a:t>
            </a:r>
            <a:r>
              <a:rPr lang="en-US" sz="3200" b="1" dirty="0"/>
              <a:t> Across the Southern Sierra Nevada</a:t>
            </a:r>
            <a:endParaRPr lang="en-CA" sz="32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0AF0C-DF54-833F-DCFC-310AE776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746535"/>
            <a:ext cx="5529430" cy="435133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Mid-Cenozoic tuffs in Death Valley found in drainages in western Sierra Nevada </a:t>
            </a:r>
            <a:r>
              <a:rPr lang="en-US" sz="1800" dirty="0">
                <a:sym typeface="Wingdings" panose="05000000000000000000" pitchFamily="2" charset="2"/>
              </a:rPr>
              <a:t> evidence for trans-Sierra </a:t>
            </a:r>
            <a:r>
              <a:rPr lang="en-US" sz="1800" dirty="0" err="1">
                <a:sym typeface="Wingdings" panose="05000000000000000000" pitchFamily="2" charset="2"/>
              </a:rPr>
              <a:t>paleodrainages</a:t>
            </a:r>
            <a:r>
              <a:rPr lang="en-US" sz="1800" dirty="0">
                <a:sym typeface="Wingdings" panose="05000000000000000000" pitchFamily="2" charset="2"/>
              </a:rPr>
              <a:t> in south</a:t>
            </a:r>
          </a:p>
          <a:p>
            <a:r>
              <a:rPr lang="en-US" sz="1800" dirty="0">
                <a:sym typeface="Wingdings" panose="05000000000000000000" pitchFamily="2" charset="2"/>
              </a:rPr>
              <a:t>Two possible alternatives:</a:t>
            </a:r>
            <a:endParaRPr lang="en-CA" sz="1400" dirty="0">
              <a:sym typeface="Wingdings" panose="05000000000000000000" pitchFamily="2" charset="2"/>
            </a:endParaRPr>
          </a:p>
          <a:p>
            <a:pPr lvl="1">
              <a:buFont typeface="+mj-lt"/>
              <a:buAutoNum type="arabicPeriod"/>
            </a:pPr>
            <a:r>
              <a:rPr lang="en-CA" sz="1600" dirty="0">
                <a:sym typeface="Wingdings" panose="05000000000000000000" pitchFamily="2" charset="2"/>
              </a:rPr>
              <a:t>Southern Sierra Nevada was an “island” of higher elevation in early-middle Cenozoic; drainages went around</a:t>
            </a:r>
          </a:p>
          <a:p>
            <a:pPr lvl="2"/>
            <a:r>
              <a:rPr lang="en-CA" sz="1200" dirty="0">
                <a:sym typeface="Wingdings" panose="05000000000000000000" pitchFamily="2" charset="2"/>
              </a:rPr>
              <a:t>Would require more uplift of southern Sierras </a:t>
            </a:r>
          </a:p>
          <a:p>
            <a:pPr lvl="1">
              <a:buFont typeface="+mj-lt"/>
              <a:buAutoNum type="arabicPeriod"/>
            </a:pPr>
            <a:r>
              <a:rPr lang="en-CA" sz="1600" dirty="0">
                <a:sym typeface="Wingdings" panose="05000000000000000000" pitchFamily="2" charset="2"/>
              </a:rPr>
              <a:t>Drainages crossed Sierra Nevada, but their deposits and geomorphic evidence have been removed by erosion</a:t>
            </a: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0374E-1542-647F-1C9C-D34024C3A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1" y="707651"/>
            <a:ext cx="58530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776B2-E4BB-3D4A-DAB8-FF75F4C49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2CB3-202E-70E4-47A6-5B500137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400"/>
            <a:ext cx="10515600" cy="51563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Regional Orogenic Highland</a:t>
            </a:r>
            <a:endParaRPr lang="en-CA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09B32-BFCE-81B5-F194-ED08FEF6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815" y="0"/>
            <a:ext cx="517218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176520-09B5-23D2-E832-2FF453E59919}"/>
              </a:ext>
            </a:extLst>
          </p:cNvPr>
          <p:cNvSpPr txBox="1"/>
          <p:nvPr/>
        </p:nvSpPr>
        <p:spPr>
          <a:xfrm>
            <a:off x="118334" y="699247"/>
            <a:ext cx="6755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Combined </a:t>
            </a:r>
            <a:r>
              <a:rPr lang="en-US" dirty="0" err="1"/>
              <a:t>paleodrainage</a:t>
            </a:r>
            <a:r>
              <a:rPr lang="en-US" dirty="0"/>
              <a:t> interpretations indicate late Mesozoic to early Cenozoic erosional highland extended from central Idaho to northern Sonora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Paleodivides</a:t>
            </a:r>
            <a:r>
              <a:rPr lang="en-US" dirty="0"/>
              <a:t> in NV and ID misaligned by “Neoproterozoic transfer zone” &amp; greater post-Eocene extension in NV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Paleodivide shifted E and followed Laramide belt after Laramide uplift ca. 70 Ma or later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uplift of Nevadaplano happened in Eocene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have no idea about absolute elevations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236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C50F-027F-7B7B-2D7E-2AE4C9C8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" y="134340"/>
            <a:ext cx="10515600" cy="43239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Key Takeaways</a:t>
            </a:r>
            <a:endParaRPr lang="en-C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2CC01-C6F8-BC8C-79FC-DD3B3403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11" y="780596"/>
            <a:ext cx="6084369" cy="5620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28.9 Ma Campbell Creek tuff erupted in north-central Nevada, spread ~200 km west and ~215 km northeast </a:t>
            </a:r>
          </a:p>
          <a:p>
            <a:pPr lvl="2"/>
            <a:r>
              <a:rPr lang="en-US" sz="1600" dirty="0"/>
              <a:t>Flowed across north-south paleodivide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Supports concept of Nevadaplano erosional highland (Sierra Nevada foothills to Ruby Mountains, and Idaho to Sonora)</a:t>
            </a:r>
          </a:p>
          <a:p>
            <a:pPr lvl="2"/>
            <a:r>
              <a:rPr lang="en-US" sz="1600" dirty="0"/>
              <a:t>High plateau developed in cretaceous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Nevadaplano elevation was ~1.5 km minimum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Paleodrainages crossed northern and central Sierra Nevada (maybe southern too?), flowed into Pacific</a:t>
            </a:r>
          </a:p>
          <a:p>
            <a:pPr lvl="2"/>
            <a:r>
              <a:rPr lang="en-US" sz="1600" dirty="0"/>
              <a:t>Sierras reached their present height in Late Miocene-Pliocene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Basin &amp; Range extension dismembered the highland – post 23 Ma in western NV and post-29 Ma in northeastern NV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Highland likely formed mainly via Sevier contraction </a:t>
            </a:r>
          </a:p>
          <a:p>
            <a:pPr lvl="2"/>
            <a:r>
              <a:rPr lang="en-US" sz="1600" dirty="0"/>
              <a:t>Overprinted by Laramide contraction in the south</a:t>
            </a:r>
          </a:p>
          <a:p>
            <a:pPr lvl="2"/>
            <a:endParaRPr lang="en-CA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3525F-FA05-588B-77A2-3071E1E28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141" y="0"/>
            <a:ext cx="5356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2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D40F0-674E-E975-DDAC-C549476F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9427-A6DC-5633-0FD2-338DF59D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" y="234150"/>
            <a:ext cx="10515600" cy="51563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Caldera Source – </a:t>
            </a:r>
            <a:r>
              <a:rPr lang="en-US" sz="3200" b="1" dirty="0" err="1"/>
              <a:t>Desatoya</a:t>
            </a:r>
            <a:r>
              <a:rPr lang="en-US" sz="3200" b="1" dirty="0"/>
              <a:t> Mountains</a:t>
            </a:r>
            <a:endParaRPr lang="en-CA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8483-1729-5445-8815-A4315224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08" y="808098"/>
            <a:ext cx="11054649" cy="4351338"/>
          </a:xfrm>
        </p:spPr>
        <p:txBody>
          <a:bodyPr>
            <a:normAutofit/>
          </a:bodyPr>
          <a:lstStyle/>
          <a:p>
            <a:r>
              <a:rPr lang="en-US" sz="1600" dirty="0"/>
              <a:t>Thick (up to 600m) </a:t>
            </a:r>
            <a:r>
              <a:rPr lang="en-US" sz="1600" dirty="0" err="1"/>
              <a:t>Tcc</a:t>
            </a:r>
            <a:r>
              <a:rPr lang="en-US" sz="1600" dirty="0"/>
              <a:t> deposits, megabreccia, and S, NW, and NW caldera walls</a:t>
            </a:r>
          </a:p>
          <a:p>
            <a:pPr lvl="1"/>
            <a:r>
              <a:rPr lang="en-US" sz="1200" dirty="0"/>
              <a:t>Eastern walls cut off by normal faulting and younger </a:t>
            </a:r>
            <a:r>
              <a:rPr lang="en-US" sz="1200" dirty="0" err="1"/>
              <a:t>Desatoya</a:t>
            </a:r>
            <a:r>
              <a:rPr lang="en-US" sz="1200" dirty="0"/>
              <a:t> Peak caldera</a:t>
            </a:r>
          </a:p>
          <a:p>
            <a:r>
              <a:rPr lang="en-US" sz="1600" dirty="0"/>
              <a:t>Campbell Creek Caldera estimated 600 km</a:t>
            </a:r>
            <a:r>
              <a:rPr lang="en-US" sz="1600" baseline="30000" dirty="0"/>
              <a:t>2</a:t>
            </a:r>
          </a:p>
          <a:p>
            <a:pPr lvl="1"/>
            <a:r>
              <a:rPr lang="en-US" sz="1200" dirty="0"/>
              <a:t>At least 35 km N-S and 14-20 km E-W</a:t>
            </a:r>
            <a:endParaRPr lang="en-US" sz="1600" baseline="30000" dirty="0"/>
          </a:p>
          <a:p>
            <a:r>
              <a:rPr lang="en-US" sz="1600" dirty="0"/>
              <a:t>Volume of erupted tuff ~1200-3000km</a:t>
            </a:r>
            <a:r>
              <a:rPr lang="en-US" sz="1600" baseline="30000" dirty="0"/>
              <a:t>3 </a:t>
            </a:r>
            <a:r>
              <a:rPr lang="en-US" sz="1600" dirty="0"/>
              <a:t>based on assumed collapse of 2-5 km, similar to other NV calderas</a:t>
            </a:r>
          </a:p>
          <a:p>
            <a:r>
              <a:rPr lang="en-US" sz="1600" dirty="0"/>
              <a:t>Explains wide distribution of tuff</a:t>
            </a:r>
          </a:p>
          <a:p>
            <a:endParaRPr lang="en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C985D-0AEE-833E-3971-22407CB6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408" y="2334985"/>
            <a:ext cx="5342572" cy="43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2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943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Office Theme</vt:lpstr>
      <vt:lpstr>Eocene-Early Miocene paleotopography of the Sierra Nevada-Great Basin-Nevadaplano based on widespread ash-flow tuffs and paleovalleys</vt:lpstr>
      <vt:lpstr>Nevadaplano</vt:lpstr>
      <vt:lpstr>Tuff of Campbell Creek</vt:lpstr>
      <vt:lpstr>Distribution</vt:lpstr>
      <vt:lpstr>Implications for Structural Evolution</vt:lpstr>
      <vt:lpstr>Paleovalleys Across the Southern Sierra Nevada</vt:lpstr>
      <vt:lpstr>Regional Orogenic Highland</vt:lpstr>
      <vt:lpstr>Key Takeaways</vt:lpstr>
      <vt:lpstr>Caldera Source – Desatoya Mountains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Maggie Duncan</dc:creator>
  <cp:lastModifiedBy>Maggie Duncan</cp:lastModifiedBy>
  <cp:revision>83</cp:revision>
  <dcterms:created xsi:type="dcterms:W3CDTF">2024-10-07T15:48:27Z</dcterms:created>
  <dcterms:modified xsi:type="dcterms:W3CDTF">2024-10-08T06:05:43Z</dcterms:modified>
</cp:coreProperties>
</file>